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4"/>
  </p:notesMasterIdLst>
  <p:sldIdLst>
    <p:sldId id="330"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91" r:id="rId21"/>
    <p:sldId id="292" r:id="rId22"/>
    <p:sldId id="277" r:id="rId2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520" userDrawn="1">
          <p15:clr>
            <a:srgbClr val="A4A3A4"/>
          </p15:clr>
        </p15:guide>
        <p15:guide id="2" pos="3840" userDrawn="1">
          <p15:clr>
            <a:srgbClr val="A4A3A4"/>
          </p15:clr>
        </p15:guide>
        <p15:guide id="3" orient="horz" pos="414" userDrawn="1">
          <p15:clr>
            <a:srgbClr val="A4A3A4"/>
          </p15:clr>
        </p15:guide>
        <p15:guide id="4" orient="horz" pos="4201" userDrawn="1">
          <p15:clr>
            <a:srgbClr val="A4A3A4"/>
          </p15:clr>
        </p15:guide>
        <p15:guide id="6" orient="horz" pos="1026" userDrawn="1">
          <p15:clr>
            <a:srgbClr val="A4A3A4"/>
          </p15:clr>
        </p15:guide>
        <p15:guide id="7" orient="horz" pos="459" userDrawn="1">
          <p15:clr>
            <a:srgbClr val="A4A3A4"/>
          </p15:clr>
        </p15:guide>
        <p15:guide id="8" pos="121" userDrawn="1">
          <p15:clr>
            <a:srgbClr val="A4A3A4"/>
          </p15:clr>
        </p15:guide>
        <p15:guide id="9" pos="7559" userDrawn="1">
          <p15:clr>
            <a:srgbClr val="A4A3A4"/>
          </p15:clr>
        </p15:guide>
        <p15:guide id="10" pos="522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B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4152" autoAdjust="0"/>
  </p:normalViewPr>
  <p:slideViewPr>
    <p:cSldViewPr snapToGrid="0">
      <p:cViewPr varScale="1">
        <p:scale>
          <a:sx n="104" d="100"/>
          <a:sy n="104" d="100"/>
        </p:scale>
        <p:origin x="798" y="108"/>
      </p:cViewPr>
      <p:guideLst>
        <p:guide orient="horz" pos="520"/>
        <p:guide pos="3840"/>
        <p:guide orient="horz" pos="414"/>
        <p:guide orient="horz" pos="4201"/>
        <p:guide orient="horz" pos="1026"/>
        <p:guide orient="horz" pos="459"/>
        <p:guide pos="121"/>
        <p:guide pos="7559"/>
        <p:guide pos="522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 name="Google Shape;8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4" name="Google Shape;18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0" name="Google Shape;21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1" name="Google Shape;22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1" name="Google Shape;23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1" name="Google Shape;24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6" name="Google Shape;25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0" name="Google Shape;27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0" name="Google Shape;2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6" name="Google Shape;566;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4b20c0e4ef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3" name="Google Shape;573;g4b20c0e4ef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7" name="Google Shape;347;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7" name="Google Shape;10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 name="Google Shape;11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 name="Google Shape;1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 name="Google Shape;15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 name="Google Shape;16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3" name="Google Shape;17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Титульный слайд"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Заголовок и вертикальный текст"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Вертикальный заголовок и текст"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Заголовок и объект"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Заголовок раздела"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Два объекта"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Сравнение"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Только заголовок"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Пустой слайд"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Объект с подписью"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Рисунок с подписью"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jpg"/><Relationship Id="rId7"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hyperlink" Target="https://youtu.be/caS38agSDow" TargetMode="External"/><Relationship Id="rId4" Type="http://schemas.openxmlformats.org/officeDocument/2006/relationships/hyperlink" Target="https://youtu.be/ptBQIiVXd70" TargetMode="External"/><Relationship Id="rId9" Type="http://schemas.openxmlformats.org/officeDocument/2006/relationships/image" Target="../media/image32.jpeg"/></Relationships>
</file>

<file path=ppt/slides/_rels/slide1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jpg"/><Relationship Id="rId7" Type="http://schemas.openxmlformats.org/officeDocument/2006/relationships/hyperlink" Target="https://youtu.be/WGu-eeB1y7A"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youtu.be/PNCt7o9NhPA" TargetMode="External"/><Relationship Id="rId11" Type="http://schemas.openxmlformats.org/officeDocument/2006/relationships/image" Target="../media/image36.jpeg"/><Relationship Id="rId5" Type="http://schemas.openxmlformats.org/officeDocument/2006/relationships/hyperlink" Target="https://youtu.be/9y9gac6RurI" TargetMode="External"/><Relationship Id="rId10" Type="http://schemas.openxmlformats.org/officeDocument/2006/relationships/image" Target="../media/image35.jpeg"/><Relationship Id="rId4" Type="http://schemas.openxmlformats.org/officeDocument/2006/relationships/hyperlink" Target="https://youtu.be/DGodqnT4sbw" TargetMode="External"/><Relationship Id="rId9" Type="http://schemas.openxmlformats.org/officeDocument/2006/relationships/image" Target="../media/image34.jpeg"/></Relationships>
</file>

<file path=ppt/slides/_rels/slide1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2.jpg"/><Relationship Id="rId7"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hyperlink" Target="https://youtu.be/5apnom-ZIN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hyperlink" Target="https://youtu.be/pjZEMDZxBrU"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2.jpg"/><Relationship Id="rId7"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10" Type="http://schemas.openxmlformats.org/officeDocument/2006/relationships/image" Target="../media/image61.jpeg"/><Relationship Id="rId4" Type="http://schemas.openxmlformats.org/officeDocument/2006/relationships/image" Target="../media/image55.jpeg"/><Relationship Id="rId9" Type="http://schemas.openxmlformats.org/officeDocument/2006/relationships/image" Target="../media/image60.jpeg"/></Relationships>
</file>

<file path=ppt/slides/_rels/slide17.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2.jpg"/><Relationship Id="rId7" Type="http://schemas.openxmlformats.org/officeDocument/2006/relationships/image" Target="../media/image6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13" Type="http://schemas.openxmlformats.org/officeDocument/2006/relationships/image" Target="../media/image79.jpeg"/><Relationship Id="rId18" Type="http://schemas.openxmlformats.org/officeDocument/2006/relationships/image" Target="../media/image84.jpg"/><Relationship Id="rId26" Type="http://schemas.openxmlformats.org/officeDocument/2006/relationships/image" Target="../media/image92.jpeg"/><Relationship Id="rId39" Type="http://schemas.openxmlformats.org/officeDocument/2006/relationships/image" Target="../media/image105.jpeg"/><Relationship Id="rId21" Type="http://schemas.openxmlformats.org/officeDocument/2006/relationships/image" Target="../media/image87.jpeg"/><Relationship Id="rId34" Type="http://schemas.openxmlformats.org/officeDocument/2006/relationships/image" Target="../media/image100.jpg"/><Relationship Id="rId42" Type="http://schemas.openxmlformats.org/officeDocument/2006/relationships/image" Target="../media/image108.png"/><Relationship Id="rId47" Type="http://schemas.openxmlformats.org/officeDocument/2006/relationships/image" Target="../media/image113.jpeg"/><Relationship Id="rId50" Type="http://schemas.openxmlformats.org/officeDocument/2006/relationships/image" Target="../media/image116.png"/><Relationship Id="rId7" Type="http://schemas.openxmlformats.org/officeDocument/2006/relationships/image" Target="../media/image73.jpg"/><Relationship Id="rId2" Type="http://schemas.openxmlformats.org/officeDocument/2006/relationships/notesSlide" Target="../notesSlides/notesSlide18.xml"/><Relationship Id="rId16" Type="http://schemas.openxmlformats.org/officeDocument/2006/relationships/image" Target="../media/image82.jpeg"/><Relationship Id="rId29" Type="http://schemas.openxmlformats.org/officeDocument/2006/relationships/image" Target="../media/image95.jpg"/><Relationship Id="rId11" Type="http://schemas.openxmlformats.org/officeDocument/2006/relationships/image" Target="../media/image77.jpg"/><Relationship Id="rId24" Type="http://schemas.openxmlformats.org/officeDocument/2006/relationships/image" Target="../media/image90.jpg"/><Relationship Id="rId32" Type="http://schemas.openxmlformats.org/officeDocument/2006/relationships/image" Target="../media/image98.jpeg"/><Relationship Id="rId37" Type="http://schemas.openxmlformats.org/officeDocument/2006/relationships/image" Target="../media/image103.png"/><Relationship Id="rId40" Type="http://schemas.openxmlformats.org/officeDocument/2006/relationships/image" Target="../media/image106.jpg"/><Relationship Id="rId45" Type="http://schemas.openxmlformats.org/officeDocument/2006/relationships/image" Target="../media/image111.png"/><Relationship Id="rId5" Type="http://schemas.openxmlformats.org/officeDocument/2006/relationships/image" Target="../media/image71.jpeg"/><Relationship Id="rId15" Type="http://schemas.openxmlformats.org/officeDocument/2006/relationships/image" Target="../media/image81.jpg"/><Relationship Id="rId23" Type="http://schemas.openxmlformats.org/officeDocument/2006/relationships/image" Target="../media/image89.png"/><Relationship Id="rId28" Type="http://schemas.openxmlformats.org/officeDocument/2006/relationships/image" Target="../media/image94.jpg"/><Relationship Id="rId36" Type="http://schemas.openxmlformats.org/officeDocument/2006/relationships/image" Target="../media/image102.png"/><Relationship Id="rId49" Type="http://schemas.openxmlformats.org/officeDocument/2006/relationships/image" Target="../media/image115.jpeg"/><Relationship Id="rId10" Type="http://schemas.openxmlformats.org/officeDocument/2006/relationships/image" Target="../media/image76.jpg"/><Relationship Id="rId19" Type="http://schemas.openxmlformats.org/officeDocument/2006/relationships/image" Target="../media/image85.jpg"/><Relationship Id="rId31" Type="http://schemas.openxmlformats.org/officeDocument/2006/relationships/image" Target="../media/image97.jpeg"/><Relationship Id="rId44" Type="http://schemas.openxmlformats.org/officeDocument/2006/relationships/image" Target="../media/image110.jpeg"/><Relationship Id="rId4" Type="http://schemas.openxmlformats.org/officeDocument/2006/relationships/image" Target="../media/image70.jpg"/><Relationship Id="rId9" Type="http://schemas.openxmlformats.org/officeDocument/2006/relationships/image" Target="../media/image75.jpg"/><Relationship Id="rId14" Type="http://schemas.openxmlformats.org/officeDocument/2006/relationships/image" Target="../media/image80.jpeg"/><Relationship Id="rId22" Type="http://schemas.openxmlformats.org/officeDocument/2006/relationships/image" Target="../media/image88.jpeg"/><Relationship Id="rId27" Type="http://schemas.openxmlformats.org/officeDocument/2006/relationships/image" Target="../media/image93.jpg"/><Relationship Id="rId30" Type="http://schemas.openxmlformats.org/officeDocument/2006/relationships/image" Target="../media/image96.gif"/><Relationship Id="rId35" Type="http://schemas.openxmlformats.org/officeDocument/2006/relationships/image" Target="../media/image101.png"/><Relationship Id="rId43" Type="http://schemas.openxmlformats.org/officeDocument/2006/relationships/image" Target="../media/image109.png"/><Relationship Id="rId48" Type="http://schemas.openxmlformats.org/officeDocument/2006/relationships/image" Target="../media/image114.jpg"/><Relationship Id="rId8" Type="http://schemas.openxmlformats.org/officeDocument/2006/relationships/image" Target="../media/image74.jpg"/><Relationship Id="rId3" Type="http://schemas.openxmlformats.org/officeDocument/2006/relationships/image" Target="../media/image2.jpg"/><Relationship Id="rId12" Type="http://schemas.openxmlformats.org/officeDocument/2006/relationships/image" Target="../media/image78.jpg"/><Relationship Id="rId17" Type="http://schemas.openxmlformats.org/officeDocument/2006/relationships/image" Target="../media/image83.png"/><Relationship Id="rId25" Type="http://schemas.openxmlformats.org/officeDocument/2006/relationships/image" Target="../media/image91.png"/><Relationship Id="rId33" Type="http://schemas.openxmlformats.org/officeDocument/2006/relationships/image" Target="../media/image99.jpg"/><Relationship Id="rId38" Type="http://schemas.openxmlformats.org/officeDocument/2006/relationships/image" Target="../media/image104.jpg"/><Relationship Id="rId46" Type="http://schemas.openxmlformats.org/officeDocument/2006/relationships/image" Target="../media/image112.png"/><Relationship Id="rId20" Type="http://schemas.openxmlformats.org/officeDocument/2006/relationships/image" Target="../media/image86.jpeg"/><Relationship Id="rId41"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7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17.jpg"/><Relationship Id="rId7" Type="http://schemas.openxmlformats.org/officeDocument/2006/relationships/hyperlink" Target="http://www.youtube.com/channel/UCCazdrdTnYXGZc_YFa7FkdQ"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www.instagram.com/imperiaprazdnik" TargetMode="External"/><Relationship Id="rId5" Type="http://schemas.openxmlformats.org/officeDocument/2006/relationships/hyperlink" Target="https://vk.com/imperiaprazdnik" TargetMode="External"/><Relationship Id="rId4" Type="http://schemas.openxmlformats.org/officeDocument/2006/relationships/hyperlink" Target="http://www.imperiaprazdnik.ru/"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www.instagram.com/romanivan4enko/" TargetMode="External"/><Relationship Id="rId5" Type="http://schemas.openxmlformats.org/officeDocument/2006/relationships/hyperlink" Target="https://vk.com/romanivan4enko" TargetMode="External"/><Relationship Id="rId4" Type="http://schemas.openxmlformats.org/officeDocument/2006/relationships/hyperlink" Target="mailto:kvn_sibsiu@mail.ru"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hyperlink" Target="https://youtu.be/fmpRfmbLUEQ"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2.jp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hyperlink" Target="https://youtu.be/G1cFmlVYY3I" TargetMode="External"/><Relationship Id="rId4" Type="http://schemas.openxmlformats.org/officeDocument/2006/relationships/hyperlink" Target="https://youtu.be/9gnLtiH0grI" TargetMode="External"/><Relationship Id="rId9" Type="http://schemas.openxmlformats.org/officeDocument/2006/relationships/image" Target="../media/image11.jpg"/></Relationships>
</file>

<file path=ppt/slides/_rels/slide5.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2.jp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hyperlink" Target="https://youtu.be/9icA7w_gIZU" TargetMode="External"/><Relationship Id="rId4" Type="http://schemas.openxmlformats.org/officeDocument/2006/relationships/hyperlink" Target="https://youtu.be/n3qRmnP3mSo" TargetMode="External"/><Relationship Id="rId9"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2.jpg"/><Relationship Id="rId7"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hyperlink" Target="https://youtu.be/FzC7RKC7VYY"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youtu.be/dJtOE5nvleE" TargetMode="External"/><Relationship Id="rId3" Type="http://schemas.openxmlformats.org/officeDocument/2006/relationships/image" Target="../media/image2.jpg"/><Relationship Id="rId7" Type="http://schemas.openxmlformats.org/officeDocument/2006/relationships/hyperlink" Target="https://youtu.be/p-gmELoe1j4"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jpg"/><Relationship Id="rId7"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youtu.be/B9qJ2Kq5gws" TargetMode="External"/><Relationship Id="rId5" Type="http://schemas.openxmlformats.org/officeDocument/2006/relationships/hyperlink" Target="https://youtu.be/3VKIHPyUrUQ" TargetMode="External"/><Relationship Id="rId4" Type="http://schemas.openxmlformats.org/officeDocument/2006/relationships/hyperlink" Target="https://youtu.be/HhE67kssvZg" TargetMode="External"/><Relationship Id="rId9"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hyperlink" Target="https://youtu.be/k8ALlyFXp1Y"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AB6E741-0D92-4235-8CF8-816EFC2CDE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0" y="0"/>
            <a:ext cx="12188560" cy="6858000"/>
          </a:xfrm>
          <a:prstGeom prst="rect">
            <a:avLst/>
          </a:prstGeom>
        </p:spPr>
      </p:pic>
    </p:spTree>
    <p:extLst>
      <p:ext uri="{BB962C8B-B14F-4D97-AF65-F5344CB8AC3E}">
        <p14:creationId xmlns:p14="http://schemas.microsoft.com/office/powerpoint/2010/main" val="3789986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22"/>
          <p:cNvPicPr preferRelativeResize="0"/>
          <p:nvPr/>
        </p:nvPicPr>
        <p:blipFill rotWithShape="1">
          <a:blip r:embed="rId3">
            <a:alphaModFix/>
          </a:blip>
          <a:srcRect/>
          <a:stretch/>
        </p:blipFill>
        <p:spPr>
          <a:xfrm>
            <a:off x="0" y="-1936"/>
            <a:ext cx="12192000" cy="6859936"/>
          </a:xfrm>
          <a:prstGeom prst="rect">
            <a:avLst/>
          </a:prstGeom>
          <a:noFill/>
          <a:ln>
            <a:noFill/>
          </a:ln>
        </p:spPr>
      </p:pic>
      <p:sp>
        <p:nvSpPr>
          <p:cNvPr id="176" name="Google Shape;176;p22"/>
          <p:cNvSpPr txBox="1">
            <a:spLocks noGrp="1"/>
          </p:cNvSpPr>
          <p:nvPr>
            <p:ph type="title"/>
          </p:nvPr>
        </p:nvSpPr>
        <p:spPr>
          <a:xfrm>
            <a:off x="2999029" y="346114"/>
            <a:ext cx="6193941" cy="76509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Font typeface="Calibri"/>
              <a:buNone/>
            </a:pPr>
            <a:r>
              <a:rPr lang="ru-RU" sz="2800" dirty="0">
                <a:solidFill>
                  <a:schemeClr val="lt1"/>
                </a:solidFill>
                <a:latin typeface="Calibri"/>
                <a:ea typeface="Calibri"/>
                <a:cs typeface="Calibri"/>
                <a:sym typeface="Calibri"/>
              </a:rPr>
              <a:t>- Выпускные -</a:t>
            </a:r>
            <a:endParaRPr sz="2800" dirty="0">
              <a:solidFill>
                <a:schemeClr val="lt1"/>
              </a:solidFill>
              <a:latin typeface="Calibri"/>
              <a:ea typeface="Calibri"/>
              <a:cs typeface="Calibri"/>
              <a:sym typeface="Calibri"/>
            </a:endParaRPr>
          </a:p>
        </p:txBody>
      </p:sp>
      <p:sp>
        <p:nvSpPr>
          <p:cNvPr id="177" name="Google Shape;177;p22"/>
          <p:cNvSpPr txBox="1">
            <a:spLocks noGrp="1"/>
          </p:cNvSpPr>
          <p:nvPr>
            <p:ph type="body" idx="1"/>
          </p:nvPr>
        </p:nvSpPr>
        <p:spPr>
          <a:xfrm>
            <a:off x="192088" y="1628774"/>
            <a:ext cx="7758485" cy="2479124"/>
          </a:xfrm>
          <a:prstGeom prst="rect">
            <a:avLst/>
          </a:prstGeom>
          <a:noFill/>
          <a:ln>
            <a:noFill/>
          </a:ln>
        </p:spPr>
        <p:txBody>
          <a:bodyPr spcFirstLastPara="1" wrap="square" lIns="91425" tIns="45700" rIns="91425" bIns="45700" anchor="t" anchorCtr="0">
            <a:noAutofit/>
          </a:bodyPr>
          <a:lstStyle/>
          <a:p>
            <a:pPr marL="0" lvl="0" indent="0" algn="just" rtl="0">
              <a:lnSpc>
                <a:spcPct val="80000"/>
              </a:lnSpc>
              <a:spcBef>
                <a:spcPts val="0"/>
              </a:spcBef>
              <a:spcAft>
                <a:spcPts val="0"/>
              </a:spcAft>
              <a:buClr>
                <a:schemeClr val="dk1"/>
              </a:buClr>
              <a:buSzPts val="1600"/>
              <a:buNone/>
            </a:pPr>
            <a:r>
              <a:rPr lang="ru-RU" sz="1600" dirty="0">
                <a:latin typeface="Calibri" panose="020F0502020204030204" pitchFamily="34" charset="0"/>
                <a:cs typeface="Calibri" panose="020F0502020204030204" pitchFamily="34" charset="0"/>
              </a:rPr>
              <a:t>Выпускной – это самое яркое событие в жизни подростка и его родителей. Это не просто окончание школы, но и вступление в новую жизнь, поэтому выпускной, как никакое другое мероприятие, наполнен как веселыми акцентами, так и трогательными моментами.</a:t>
            </a:r>
            <a:endParaRPr sz="1600" dirty="0">
              <a:latin typeface="Calibri" panose="020F0502020204030204" pitchFamily="34" charset="0"/>
              <a:cs typeface="Calibri" panose="020F0502020204030204" pitchFamily="34" charset="0"/>
            </a:endParaRPr>
          </a:p>
          <a:p>
            <a:pPr marL="0" lvl="0" indent="0" algn="just" rtl="0">
              <a:lnSpc>
                <a:spcPct val="80000"/>
              </a:lnSpc>
              <a:spcBef>
                <a:spcPts val="1000"/>
              </a:spcBef>
              <a:spcAft>
                <a:spcPts val="0"/>
              </a:spcAft>
              <a:buClr>
                <a:schemeClr val="dk1"/>
              </a:buClr>
              <a:buSzPts val="1600"/>
              <a:buNone/>
            </a:pPr>
            <a:r>
              <a:rPr lang="ru-RU" sz="1600" dirty="0">
                <a:latin typeface="Calibri" panose="020F0502020204030204" pitchFamily="34" charset="0"/>
                <a:cs typeface="Calibri" panose="020F0502020204030204" pitchFamily="34" charset="0"/>
              </a:rPr>
              <a:t>Мы готовы реализовать самые смелые идеи, а для тех, кто придерживается классических форматов, мы устроим настоящий бал. Нестандартные фотозоны, музыкальные группы, оригинальные артисты, профессиональные ведущие и модные DJ – всё это и многое другое наполнит ваш праздник яркими эмоциями и незабываемыми впечатлениями!</a:t>
            </a:r>
            <a:endParaRPr sz="1600" dirty="0">
              <a:latin typeface="Calibri" panose="020F0502020204030204" pitchFamily="34" charset="0"/>
              <a:cs typeface="Calibri" panose="020F0502020204030204" pitchFamily="34" charset="0"/>
            </a:endParaRPr>
          </a:p>
          <a:p>
            <a:pPr marL="0" lvl="0" indent="0" algn="just" rtl="0">
              <a:lnSpc>
                <a:spcPct val="80000"/>
              </a:lnSpc>
              <a:spcBef>
                <a:spcPts val="1000"/>
              </a:spcBef>
              <a:spcAft>
                <a:spcPts val="0"/>
              </a:spcAft>
              <a:buClr>
                <a:schemeClr val="dk1"/>
              </a:buClr>
              <a:buSzPts val="1600"/>
              <a:buNone/>
            </a:pPr>
            <a:r>
              <a:rPr lang="ru-RU" sz="1600" dirty="0">
                <a:latin typeface="Calibri" panose="020F0502020204030204" pitchFamily="34" charset="0"/>
                <a:cs typeface="Calibri" panose="020F0502020204030204" pitchFamily="34" charset="0"/>
              </a:rPr>
              <a:t>Видео: </a:t>
            </a:r>
            <a:r>
              <a:rPr lang="ru-RU" sz="1600" u="sng" dirty="0">
                <a:solidFill>
                  <a:schemeClr val="hlink"/>
                </a:solidFill>
                <a:latin typeface="Calibri" panose="020F0502020204030204" pitchFamily="34" charset="0"/>
                <a:cs typeface="Calibri" panose="020F0502020204030204" pitchFamily="34" charset="0"/>
                <a:hlinkClick r:id="rId4"/>
              </a:rPr>
              <a:t>https://youtu.be/ptBQIiVXd70</a:t>
            </a:r>
            <a:r>
              <a:rPr lang="ru-RU" sz="1600" dirty="0">
                <a:latin typeface="Calibri" panose="020F0502020204030204" pitchFamily="34" charset="0"/>
                <a:cs typeface="Calibri" panose="020F0502020204030204" pitchFamily="34" charset="0"/>
              </a:rPr>
              <a:t>	</a:t>
            </a:r>
            <a:r>
              <a:rPr lang="ru-RU" sz="1600" u="sng" dirty="0">
                <a:solidFill>
                  <a:schemeClr val="hlink"/>
                </a:solidFill>
                <a:latin typeface="Calibri" panose="020F0502020204030204" pitchFamily="34" charset="0"/>
                <a:cs typeface="Calibri" panose="020F0502020204030204" pitchFamily="34" charset="0"/>
                <a:hlinkClick r:id="rId5"/>
              </a:rPr>
              <a:t>https://youtu.be/caS38agSDow</a:t>
            </a:r>
            <a:endParaRPr sz="1600" dirty="0">
              <a:latin typeface="Calibri" panose="020F0502020204030204" pitchFamily="34" charset="0"/>
              <a:cs typeface="Calibri" panose="020F0502020204030204" pitchFamily="34" charset="0"/>
            </a:endParaRPr>
          </a:p>
        </p:txBody>
      </p:sp>
      <p:pic>
        <p:nvPicPr>
          <p:cNvPr id="178" name="Google Shape;178;p22"/>
          <p:cNvPicPr preferRelativeResize="0">
            <a:picLocks noChangeAspect="1"/>
          </p:cNvPicPr>
          <p:nvPr/>
        </p:nvPicPr>
        <p:blipFill>
          <a:blip r:embed="rId6" cstate="hqprint">
            <a:alphaModFix/>
            <a:extLst>
              <a:ext uri="{28A0092B-C50C-407E-A947-70E740481C1C}">
                <a14:useLocalDpi xmlns:a14="http://schemas.microsoft.com/office/drawing/2010/main"/>
              </a:ext>
            </a:extLst>
          </a:blip>
          <a:stretch>
            <a:fillRect/>
          </a:stretch>
        </p:blipFill>
        <p:spPr>
          <a:xfrm>
            <a:off x="8291512" y="1635149"/>
            <a:ext cx="3708399" cy="2472749"/>
          </a:xfrm>
          <a:prstGeom prst="rect">
            <a:avLst/>
          </a:prstGeom>
          <a:noFill/>
          <a:ln w="9525" cap="flat" cmpd="sng">
            <a:solidFill>
              <a:srgbClr val="EDBA00"/>
            </a:solidFill>
            <a:prstDash val="solid"/>
            <a:round/>
            <a:headEnd type="none" w="sm" len="sm"/>
            <a:tailEnd type="none" w="sm" len="sm"/>
          </a:ln>
        </p:spPr>
      </p:pic>
      <p:pic>
        <p:nvPicPr>
          <p:cNvPr id="179" name="Google Shape;179;p22"/>
          <p:cNvPicPr preferRelativeResize="0">
            <a:picLocks noChangeAspect="1"/>
          </p:cNvPicPr>
          <p:nvPr/>
        </p:nvPicPr>
        <p:blipFill>
          <a:blip r:embed="rId7" cstate="hqprint">
            <a:alphaModFix/>
            <a:extLst>
              <a:ext uri="{28A0092B-C50C-407E-A947-70E740481C1C}">
                <a14:useLocalDpi xmlns:a14="http://schemas.microsoft.com/office/drawing/2010/main"/>
              </a:ext>
            </a:extLst>
          </a:blip>
          <a:stretch>
            <a:fillRect/>
          </a:stretch>
        </p:blipFill>
        <p:spPr>
          <a:xfrm>
            <a:off x="4241428" y="4195841"/>
            <a:ext cx="3709144" cy="2473247"/>
          </a:xfrm>
          <a:prstGeom prst="rect">
            <a:avLst/>
          </a:prstGeom>
          <a:noFill/>
          <a:ln w="9525" cap="flat" cmpd="sng">
            <a:solidFill>
              <a:srgbClr val="EDBA00"/>
            </a:solidFill>
            <a:prstDash val="solid"/>
            <a:round/>
            <a:headEnd type="none" w="sm" len="sm"/>
            <a:tailEnd type="none" w="sm" len="sm"/>
          </a:ln>
        </p:spPr>
      </p:pic>
      <p:pic>
        <p:nvPicPr>
          <p:cNvPr id="180" name="Google Shape;180;p22"/>
          <p:cNvPicPr preferRelativeResize="0">
            <a:picLocks noChangeAspect="1"/>
          </p:cNvPicPr>
          <p:nvPr/>
        </p:nvPicPr>
        <p:blipFill>
          <a:blip r:embed="rId8" cstate="hqprint">
            <a:alphaModFix/>
            <a:extLst>
              <a:ext uri="{28A0092B-C50C-407E-A947-70E740481C1C}">
                <a14:useLocalDpi xmlns:a14="http://schemas.microsoft.com/office/drawing/2010/main"/>
              </a:ext>
            </a:extLst>
          </a:blip>
          <a:stretch>
            <a:fillRect/>
          </a:stretch>
        </p:blipFill>
        <p:spPr>
          <a:xfrm>
            <a:off x="8290767" y="4196339"/>
            <a:ext cx="3709144" cy="2472749"/>
          </a:xfrm>
          <a:prstGeom prst="rect">
            <a:avLst/>
          </a:prstGeom>
          <a:noFill/>
          <a:ln w="9525" cap="flat" cmpd="sng">
            <a:solidFill>
              <a:srgbClr val="EDBA00"/>
            </a:solidFill>
            <a:prstDash val="solid"/>
            <a:round/>
            <a:headEnd type="none" w="sm" len="sm"/>
            <a:tailEnd type="none" w="sm" len="sm"/>
          </a:ln>
        </p:spPr>
      </p:pic>
      <p:pic>
        <p:nvPicPr>
          <p:cNvPr id="181" name="Google Shape;181;p22"/>
          <p:cNvPicPr preferRelativeResize="0">
            <a:picLocks noChangeAspect="1"/>
          </p:cNvPicPr>
          <p:nvPr/>
        </p:nvPicPr>
        <p:blipFill>
          <a:blip r:embed="rId9" cstate="hqprint">
            <a:alphaModFix/>
            <a:extLst>
              <a:ext uri="{28A0092B-C50C-407E-A947-70E740481C1C}">
                <a14:useLocalDpi xmlns:a14="http://schemas.microsoft.com/office/drawing/2010/main"/>
              </a:ext>
            </a:extLst>
          </a:blip>
          <a:stretch>
            <a:fillRect/>
          </a:stretch>
        </p:blipFill>
        <p:spPr>
          <a:xfrm>
            <a:off x="192088" y="4196339"/>
            <a:ext cx="3708392" cy="2472749"/>
          </a:xfrm>
          <a:prstGeom prst="rect">
            <a:avLst/>
          </a:prstGeom>
          <a:noFill/>
          <a:ln w="9525" cap="flat" cmpd="sng">
            <a:solidFill>
              <a:srgbClr val="EDBA00"/>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23"/>
          <p:cNvPicPr preferRelativeResize="0"/>
          <p:nvPr/>
        </p:nvPicPr>
        <p:blipFill rotWithShape="1">
          <a:blip r:embed="rId3">
            <a:alphaModFix/>
          </a:blip>
          <a:srcRect/>
          <a:stretch/>
        </p:blipFill>
        <p:spPr>
          <a:xfrm>
            <a:off x="0" y="-968"/>
            <a:ext cx="12192000" cy="6859936"/>
          </a:xfrm>
          <a:prstGeom prst="rect">
            <a:avLst/>
          </a:prstGeom>
          <a:noFill/>
          <a:ln>
            <a:noFill/>
          </a:ln>
        </p:spPr>
      </p:pic>
      <p:sp>
        <p:nvSpPr>
          <p:cNvPr id="187" name="Google Shape;187;p23"/>
          <p:cNvSpPr txBox="1">
            <a:spLocks noGrp="1"/>
          </p:cNvSpPr>
          <p:nvPr>
            <p:ph type="title"/>
          </p:nvPr>
        </p:nvSpPr>
        <p:spPr>
          <a:xfrm>
            <a:off x="2999029" y="349678"/>
            <a:ext cx="6193941" cy="76509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Font typeface="Calibri"/>
              <a:buNone/>
            </a:pPr>
            <a:r>
              <a:rPr lang="ru-RU" sz="2800" dirty="0">
                <a:solidFill>
                  <a:schemeClr val="lt1"/>
                </a:solidFill>
                <a:latin typeface="Calibri"/>
                <a:ea typeface="Calibri"/>
                <a:cs typeface="Calibri"/>
                <a:sym typeface="Calibri"/>
              </a:rPr>
              <a:t>- Детские праздники -</a:t>
            </a:r>
            <a:endParaRPr sz="2800" dirty="0">
              <a:solidFill>
                <a:schemeClr val="lt1"/>
              </a:solidFill>
              <a:latin typeface="Calibri"/>
              <a:ea typeface="Calibri"/>
              <a:cs typeface="Calibri"/>
              <a:sym typeface="Calibri"/>
            </a:endParaRPr>
          </a:p>
        </p:txBody>
      </p:sp>
      <p:sp>
        <p:nvSpPr>
          <p:cNvPr id="188" name="Google Shape;188;p23"/>
          <p:cNvSpPr txBox="1">
            <a:spLocks noGrp="1"/>
          </p:cNvSpPr>
          <p:nvPr>
            <p:ph type="body" idx="1"/>
          </p:nvPr>
        </p:nvSpPr>
        <p:spPr>
          <a:xfrm>
            <a:off x="192088" y="1628775"/>
            <a:ext cx="7758462" cy="2472728"/>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dk1"/>
              </a:buClr>
              <a:buSzPts val="1600"/>
              <a:buNone/>
            </a:pPr>
            <a:r>
              <a:rPr lang="ru-RU" sz="1600" dirty="0">
                <a:latin typeface="Calibri" panose="020F0502020204030204" pitchFamily="34" charset="0"/>
                <a:cs typeface="Calibri" panose="020F0502020204030204" pitchFamily="34" charset="0"/>
              </a:rPr>
              <a:t>Мы знаем, как сделать праздник вашего ребенка незабываемым: веселые аниматоры, тематические программы, яркие фотозоны, сказочный аквагрим, современные шоу, поиски сокровищ и многое другое. </a:t>
            </a:r>
            <a:endParaRPr sz="1600" dirty="0">
              <a:latin typeface="Calibri" panose="020F0502020204030204" pitchFamily="34" charset="0"/>
              <a:cs typeface="Calibri" panose="020F0502020204030204" pitchFamily="34" charset="0"/>
            </a:endParaRPr>
          </a:p>
          <a:p>
            <a:pPr marL="0" lvl="0" indent="0" algn="just" rtl="0">
              <a:lnSpc>
                <a:spcPct val="90000"/>
              </a:lnSpc>
              <a:spcBef>
                <a:spcPts val="1000"/>
              </a:spcBef>
              <a:spcAft>
                <a:spcPts val="0"/>
              </a:spcAft>
              <a:buClr>
                <a:schemeClr val="dk1"/>
              </a:buClr>
              <a:buSzPts val="1600"/>
              <a:buNone/>
            </a:pPr>
            <a:r>
              <a:rPr lang="ru-RU" sz="1600" dirty="0">
                <a:latin typeface="Calibri" panose="020F0502020204030204" pitchFamily="34" charset="0"/>
                <a:cs typeface="Calibri" panose="020F0502020204030204" pitchFamily="34" charset="0"/>
              </a:rPr>
              <a:t>Мы следим за тенденциями в сфере детских праздников и всегда предлагаем актуальные сценарии и образы аниматоров. </a:t>
            </a:r>
          </a:p>
          <a:p>
            <a:pPr marL="0" lvl="0" indent="0" algn="just" rtl="0">
              <a:lnSpc>
                <a:spcPct val="90000"/>
              </a:lnSpc>
              <a:spcBef>
                <a:spcPts val="1000"/>
              </a:spcBef>
              <a:spcAft>
                <a:spcPts val="0"/>
              </a:spcAft>
              <a:buClr>
                <a:schemeClr val="dk1"/>
              </a:buClr>
              <a:buSzPts val="1600"/>
              <a:buNone/>
            </a:pPr>
            <a:endParaRPr sz="1600" dirty="0">
              <a:latin typeface="Calibri" panose="020F0502020204030204" pitchFamily="34" charset="0"/>
              <a:cs typeface="Calibri" panose="020F0502020204030204" pitchFamily="34" charset="0"/>
            </a:endParaRPr>
          </a:p>
          <a:p>
            <a:pPr marL="0" lvl="0" indent="0" algn="just" rtl="0">
              <a:lnSpc>
                <a:spcPct val="90000"/>
              </a:lnSpc>
              <a:spcBef>
                <a:spcPts val="1000"/>
              </a:spcBef>
              <a:spcAft>
                <a:spcPts val="0"/>
              </a:spcAft>
              <a:buClr>
                <a:schemeClr val="dk1"/>
              </a:buClr>
              <a:buSzPts val="1600"/>
              <a:buNone/>
            </a:pPr>
            <a:r>
              <a:rPr lang="ru-RU" sz="1600" dirty="0">
                <a:latin typeface="Calibri" panose="020F0502020204030204" pitchFamily="34" charset="0"/>
                <a:cs typeface="Calibri" panose="020F0502020204030204" pitchFamily="34" charset="0"/>
              </a:rPr>
              <a:t>Видео: </a:t>
            </a:r>
            <a:r>
              <a:rPr lang="ru-RU" sz="1600" u="sng" dirty="0">
                <a:solidFill>
                  <a:schemeClr val="hlink"/>
                </a:solidFill>
                <a:latin typeface="Calibri" panose="020F0502020204030204" pitchFamily="34" charset="0"/>
                <a:cs typeface="Calibri" panose="020F0502020204030204" pitchFamily="34" charset="0"/>
                <a:hlinkClick r:id="rId4"/>
              </a:rPr>
              <a:t>https://youtu.be/DGodqnT4sbw</a:t>
            </a:r>
            <a:r>
              <a:rPr lang="ru-RU" sz="1600" dirty="0">
                <a:latin typeface="Calibri" panose="020F0502020204030204" pitchFamily="34" charset="0"/>
                <a:cs typeface="Calibri" panose="020F0502020204030204" pitchFamily="34" charset="0"/>
              </a:rPr>
              <a:t>	</a:t>
            </a:r>
            <a:r>
              <a:rPr lang="ru-RU" sz="1600" u="sng" dirty="0">
                <a:solidFill>
                  <a:schemeClr val="hlink"/>
                </a:solidFill>
                <a:latin typeface="Calibri" panose="020F0502020204030204" pitchFamily="34" charset="0"/>
                <a:cs typeface="Calibri" panose="020F0502020204030204" pitchFamily="34" charset="0"/>
                <a:hlinkClick r:id="rId5"/>
              </a:rPr>
              <a:t>https://youtu.be/9y9gac6RurI</a:t>
            </a:r>
            <a:endParaRPr sz="1600" dirty="0">
              <a:latin typeface="Calibri" panose="020F0502020204030204" pitchFamily="34" charset="0"/>
              <a:cs typeface="Calibri" panose="020F0502020204030204" pitchFamily="34" charset="0"/>
            </a:endParaRPr>
          </a:p>
          <a:p>
            <a:pPr marL="0" lvl="0" indent="457200" algn="just" rtl="0">
              <a:lnSpc>
                <a:spcPct val="90000"/>
              </a:lnSpc>
              <a:spcBef>
                <a:spcPts val="1000"/>
              </a:spcBef>
              <a:spcAft>
                <a:spcPts val="0"/>
              </a:spcAft>
              <a:buClr>
                <a:schemeClr val="dk1"/>
              </a:buClr>
              <a:buSzPts val="1600"/>
              <a:buNone/>
            </a:pPr>
            <a:r>
              <a:rPr lang="ru-RU" sz="1600" dirty="0">
                <a:latin typeface="Calibri" panose="020F0502020204030204" pitchFamily="34" charset="0"/>
                <a:cs typeface="Calibri" panose="020F0502020204030204" pitchFamily="34" charset="0"/>
              </a:rPr>
              <a:t>    </a:t>
            </a:r>
            <a:r>
              <a:rPr lang="ru-RU" sz="1600" u="sng" dirty="0">
                <a:solidFill>
                  <a:schemeClr val="hlink"/>
                </a:solidFill>
                <a:latin typeface="Calibri" panose="020F0502020204030204" pitchFamily="34" charset="0"/>
                <a:cs typeface="Calibri" panose="020F0502020204030204" pitchFamily="34" charset="0"/>
                <a:hlinkClick r:id="rId6"/>
              </a:rPr>
              <a:t>https://youtu.be/PNCt7o9NhPA</a:t>
            </a:r>
            <a:r>
              <a:rPr lang="ru-RU" sz="1600" dirty="0">
                <a:latin typeface="Calibri" panose="020F0502020204030204" pitchFamily="34" charset="0"/>
                <a:cs typeface="Calibri" panose="020F0502020204030204" pitchFamily="34" charset="0"/>
              </a:rPr>
              <a:t>	</a:t>
            </a:r>
            <a:r>
              <a:rPr lang="ru-RU" sz="1600" u="sng" dirty="0">
                <a:solidFill>
                  <a:schemeClr val="hlink"/>
                </a:solidFill>
                <a:latin typeface="Calibri" panose="020F0502020204030204" pitchFamily="34" charset="0"/>
                <a:cs typeface="Calibri" panose="020F0502020204030204" pitchFamily="34" charset="0"/>
                <a:hlinkClick r:id="rId7"/>
              </a:rPr>
              <a:t>https://youtu.be/WGu-eeB1y7A</a:t>
            </a:r>
            <a:endParaRPr sz="1600" dirty="0">
              <a:latin typeface="Calibri" panose="020F0502020204030204" pitchFamily="34" charset="0"/>
              <a:cs typeface="Calibri" panose="020F0502020204030204" pitchFamily="34" charset="0"/>
            </a:endParaRPr>
          </a:p>
        </p:txBody>
      </p:sp>
      <p:pic>
        <p:nvPicPr>
          <p:cNvPr id="189" name="Google Shape;189;p23"/>
          <p:cNvPicPr preferRelativeResize="0">
            <a:picLocks noChangeAspect="1"/>
          </p:cNvPicPr>
          <p:nvPr/>
        </p:nvPicPr>
        <p:blipFill>
          <a:blip r:embed="rId8" cstate="hqprint">
            <a:alphaModFix/>
            <a:extLst>
              <a:ext uri="{28A0092B-C50C-407E-A947-70E740481C1C}">
                <a14:useLocalDpi xmlns:a14="http://schemas.microsoft.com/office/drawing/2010/main"/>
              </a:ext>
            </a:extLst>
          </a:blip>
          <a:stretch>
            <a:fillRect/>
          </a:stretch>
        </p:blipFill>
        <p:spPr>
          <a:xfrm>
            <a:off x="192088" y="4196343"/>
            <a:ext cx="3708400" cy="2472745"/>
          </a:xfrm>
          <a:prstGeom prst="rect">
            <a:avLst/>
          </a:prstGeom>
          <a:noFill/>
          <a:ln w="9525" cap="flat" cmpd="sng">
            <a:solidFill>
              <a:srgbClr val="EDBA00"/>
            </a:solidFill>
            <a:prstDash val="solid"/>
            <a:round/>
            <a:headEnd type="none" w="sm" len="sm"/>
            <a:tailEnd type="none" w="sm" len="sm"/>
          </a:ln>
        </p:spPr>
      </p:pic>
      <p:pic>
        <p:nvPicPr>
          <p:cNvPr id="190" name="Google Shape;190;p23"/>
          <p:cNvPicPr preferRelativeResize="0">
            <a:picLocks noChangeAspect="1"/>
          </p:cNvPicPr>
          <p:nvPr/>
        </p:nvPicPr>
        <p:blipFill rotWithShape="1">
          <a:blip r:embed="rId9" cstate="hqprint">
            <a:alphaModFix/>
            <a:extLst>
              <a:ext uri="{28A0092B-C50C-407E-A947-70E740481C1C}">
                <a14:useLocalDpi xmlns:a14="http://schemas.microsoft.com/office/drawing/2010/main"/>
              </a:ext>
            </a:extLst>
          </a:blip>
          <a:srcRect/>
          <a:stretch/>
        </p:blipFill>
        <p:spPr>
          <a:xfrm>
            <a:off x="8291514" y="1628775"/>
            <a:ext cx="3708400" cy="2472728"/>
          </a:xfrm>
          <a:prstGeom prst="rect">
            <a:avLst/>
          </a:prstGeom>
          <a:noFill/>
          <a:ln w="9525" cap="flat" cmpd="sng">
            <a:solidFill>
              <a:srgbClr val="EDBA00"/>
            </a:solidFill>
            <a:prstDash val="solid"/>
            <a:round/>
            <a:headEnd type="none" w="sm" len="sm"/>
            <a:tailEnd type="none" w="sm" len="sm"/>
          </a:ln>
        </p:spPr>
      </p:pic>
      <p:pic>
        <p:nvPicPr>
          <p:cNvPr id="191" name="Google Shape;191;p23"/>
          <p:cNvPicPr preferRelativeResize="0">
            <a:picLocks noChangeAspect="1"/>
          </p:cNvPicPr>
          <p:nvPr/>
        </p:nvPicPr>
        <p:blipFill>
          <a:blip r:embed="rId10" cstate="hqprint">
            <a:alphaModFix/>
            <a:extLst>
              <a:ext uri="{28A0092B-C50C-407E-A947-70E740481C1C}">
                <a14:useLocalDpi xmlns:a14="http://schemas.microsoft.com/office/drawing/2010/main"/>
              </a:ext>
            </a:extLst>
          </a:blip>
          <a:stretch>
            <a:fillRect/>
          </a:stretch>
        </p:blipFill>
        <p:spPr>
          <a:xfrm>
            <a:off x="4241447" y="4196344"/>
            <a:ext cx="3709103" cy="2472744"/>
          </a:xfrm>
          <a:prstGeom prst="rect">
            <a:avLst/>
          </a:prstGeom>
          <a:noFill/>
          <a:ln w="9525" cap="flat" cmpd="sng">
            <a:solidFill>
              <a:srgbClr val="EDBA00"/>
            </a:solidFill>
            <a:prstDash val="solid"/>
            <a:round/>
            <a:headEnd type="none" w="sm" len="sm"/>
            <a:tailEnd type="none" w="sm" len="sm"/>
          </a:ln>
        </p:spPr>
      </p:pic>
      <p:pic>
        <p:nvPicPr>
          <p:cNvPr id="192" name="Google Shape;192;p23"/>
          <p:cNvPicPr preferRelativeResize="0">
            <a:picLocks noChangeAspect="1"/>
          </p:cNvPicPr>
          <p:nvPr/>
        </p:nvPicPr>
        <p:blipFill rotWithShape="1">
          <a:blip r:embed="rId11" cstate="hqprint">
            <a:alphaModFix/>
            <a:extLst>
              <a:ext uri="{28A0092B-C50C-407E-A947-70E740481C1C}">
                <a14:useLocalDpi xmlns:a14="http://schemas.microsoft.com/office/drawing/2010/main"/>
              </a:ext>
            </a:extLst>
          </a:blip>
          <a:srcRect/>
          <a:stretch/>
        </p:blipFill>
        <p:spPr>
          <a:xfrm>
            <a:off x="8291513" y="4197784"/>
            <a:ext cx="3708401" cy="2471304"/>
          </a:xfrm>
          <a:prstGeom prst="rect">
            <a:avLst/>
          </a:prstGeom>
          <a:noFill/>
          <a:ln w="9525" cap="flat" cmpd="sng">
            <a:solidFill>
              <a:srgbClr val="EDBA00"/>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24"/>
          <p:cNvPicPr preferRelativeResize="0"/>
          <p:nvPr/>
        </p:nvPicPr>
        <p:blipFill rotWithShape="1">
          <a:blip r:embed="rId3">
            <a:alphaModFix/>
          </a:blip>
          <a:srcRect/>
          <a:stretch/>
        </p:blipFill>
        <p:spPr>
          <a:xfrm>
            <a:off x="0" y="-968"/>
            <a:ext cx="12192000" cy="6859936"/>
          </a:xfrm>
          <a:prstGeom prst="rect">
            <a:avLst/>
          </a:prstGeom>
          <a:noFill/>
          <a:ln>
            <a:noFill/>
          </a:ln>
        </p:spPr>
      </p:pic>
      <p:sp>
        <p:nvSpPr>
          <p:cNvPr id="198" name="Google Shape;198;p24"/>
          <p:cNvSpPr txBox="1">
            <a:spLocks noGrp="1"/>
          </p:cNvSpPr>
          <p:nvPr>
            <p:ph type="title"/>
          </p:nvPr>
        </p:nvSpPr>
        <p:spPr>
          <a:xfrm>
            <a:off x="2999029" y="346114"/>
            <a:ext cx="6193941" cy="76509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Font typeface="Calibri"/>
              <a:buNone/>
            </a:pPr>
            <a:r>
              <a:rPr lang="ru-RU" sz="2800" dirty="0">
                <a:solidFill>
                  <a:schemeClr val="lt1"/>
                </a:solidFill>
                <a:latin typeface="Calibri"/>
                <a:ea typeface="Calibri"/>
                <a:cs typeface="Calibri"/>
                <a:sym typeface="Calibri"/>
              </a:rPr>
              <a:t>- Аренда аттракционов и игр -</a:t>
            </a:r>
            <a:endParaRPr sz="2800" dirty="0">
              <a:solidFill>
                <a:schemeClr val="lt1"/>
              </a:solidFill>
              <a:latin typeface="Calibri"/>
              <a:ea typeface="Calibri"/>
              <a:cs typeface="Calibri"/>
              <a:sym typeface="Calibri"/>
            </a:endParaRPr>
          </a:p>
        </p:txBody>
      </p:sp>
      <p:sp>
        <p:nvSpPr>
          <p:cNvPr id="199" name="Google Shape;199;p24"/>
          <p:cNvSpPr txBox="1">
            <a:spLocks noGrp="1"/>
          </p:cNvSpPr>
          <p:nvPr>
            <p:ph type="body" idx="1"/>
          </p:nvPr>
        </p:nvSpPr>
        <p:spPr>
          <a:xfrm>
            <a:off x="4089195" y="1632431"/>
            <a:ext cx="7910717" cy="1464124"/>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dk1"/>
              </a:buClr>
              <a:buSzPts val="1600"/>
              <a:buNone/>
            </a:pPr>
            <a:r>
              <a:rPr lang="ru-RU" sz="1600" dirty="0">
                <a:latin typeface="Calibri" panose="020F0502020204030204" pitchFamily="34" charset="0"/>
                <a:cs typeface="Calibri" panose="020F0502020204030204" pitchFamily="34" charset="0"/>
              </a:rPr>
              <a:t>Спортивные активности и интеллектуальные игры на мероприятиях набирают свою популярность с каждым годом. Решение непростых задач в игровой форме способствует сплочению коллектива, выявлению творческого и интеллектуального потенциала среди сотрудников, развитию умения мыслить нестандартно.</a:t>
            </a:r>
            <a:endParaRPr sz="1600" dirty="0">
              <a:latin typeface="Calibri" panose="020F0502020204030204" pitchFamily="34" charset="0"/>
              <a:cs typeface="Calibri" panose="020F0502020204030204" pitchFamily="34" charset="0"/>
            </a:endParaRPr>
          </a:p>
          <a:p>
            <a:pPr marL="0" lvl="0" indent="0" algn="just" rtl="0">
              <a:lnSpc>
                <a:spcPct val="90000"/>
              </a:lnSpc>
              <a:spcBef>
                <a:spcPts val="1000"/>
              </a:spcBef>
              <a:spcAft>
                <a:spcPts val="0"/>
              </a:spcAft>
              <a:buClr>
                <a:schemeClr val="dk1"/>
              </a:buClr>
              <a:buSzPts val="1600"/>
              <a:buNone/>
            </a:pPr>
            <a:r>
              <a:rPr lang="ru-RU" sz="1600" dirty="0">
                <a:latin typeface="Calibri" panose="020F0502020204030204" pitchFamily="34" charset="0"/>
                <a:cs typeface="Calibri" panose="020F0502020204030204" pitchFamily="34" charset="0"/>
              </a:rPr>
              <a:t>Аттракционы и игры могут украсить любое мероприятие, сделать его ярким, веселым и очень запоминающимся.</a:t>
            </a:r>
            <a:endParaRPr sz="1600" dirty="0">
              <a:latin typeface="Calibri" panose="020F0502020204030204" pitchFamily="34" charset="0"/>
              <a:cs typeface="Calibri" panose="020F0502020204030204" pitchFamily="34" charset="0"/>
            </a:endParaRPr>
          </a:p>
        </p:txBody>
      </p:sp>
      <p:pic>
        <p:nvPicPr>
          <p:cNvPr id="200" name="Google Shape;200;p24"/>
          <p:cNvPicPr preferRelativeResize="0">
            <a:picLocks noChangeAspect="1"/>
          </p:cNvPicPr>
          <p:nvPr/>
        </p:nvPicPr>
        <p:blipFill>
          <a:blip r:embed="rId4" cstate="hqprint">
            <a:alphaModFix/>
            <a:extLst>
              <a:ext uri="{28A0092B-C50C-407E-A947-70E740481C1C}">
                <a14:useLocalDpi xmlns:a14="http://schemas.microsoft.com/office/drawing/2010/main"/>
              </a:ext>
            </a:extLst>
          </a:blip>
          <a:stretch>
            <a:fillRect/>
          </a:stretch>
        </p:blipFill>
        <p:spPr>
          <a:xfrm>
            <a:off x="200070" y="1632431"/>
            <a:ext cx="3662032" cy="2441344"/>
          </a:xfrm>
          <a:prstGeom prst="rect">
            <a:avLst/>
          </a:prstGeom>
          <a:noFill/>
          <a:ln w="9525" cap="flat" cmpd="sng">
            <a:solidFill>
              <a:srgbClr val="EDBA00"/>
            </a:solidFill>
            <a:prstDash val="solid"/>
            <a:round/>
            <a:headEnd type="none" w="sm" len="sm"/>
            <a:tailEnd type="none" w="sm" len="sm"/>
          </a:ln>
        </p:spPr>
      </p:pic>
      <p:pic>
        <p:nvPicPr>
          <p:cNvPr id="201" name="Google Shape;201;p24"/>
          <p:cNvPicPr preferRelativeResize="0">
            <a:picLocks noChangeAspect="1"/>
          </p:cNvPicPr>
          <p:nvPr/>
        </p:nvPicPr>
        <p:blipFill>
          <a:blip r:embed="rId5" cstate="hqprint">
            <a:alphaModFix/>
            <a:extLst>
              <a:ext uri="{28A0092B-C50C-407E-A947-70E740481C1C}">
                <a14:useLocalDpi xmlns:a14="http://schemas.microsoft.com/office/drawing/2010/main"/>
              </a:ext>
            </a:extLst>
          </a:blip>
          <a:stretch>
            <a:fillRect/>
          </a:stretch>
        </p:blipFill>
        <p:spPr>
          <a:xfrm>
            <a:off x="200070" y="4224737"/>
            <a:ext cx="3662016" cy="2441344"/>
          </a:xfrm>
          <a:prstGeom prst="rect">
            <a:avLst/>
          </a:prstGeom>
          <a:noFill/>
          <a:ln w="9525" cap="flat" cmpd="sng">
            <a:solidFill>
              <a:srgbClr val="EDBA00"/>
            </a:solidFill>
            <a:prstDash val="solid"/>
            <a:round/>
            <a:headEnd type="none" w="sm" len="sm"/>
            <a:tailEnd type="none" w="sm" len="sm"/>
          </a:ln>
        </p:spPr>
      </p:pic>
      <p:pic>
        <p:nvPicPr>
          <p:cNvPr id="202" name="Google Shape;202;p24"/>
          <p:cNvPicPr preferRelativeResize="0">
            <a:picLocks noChangeAspect="1"/>
          </p:cNvPicPr>
          <p:nvPr/>
        </p:nvPicPr>
        <p:blipFill>
          <a:blip r:embed="rId6" cstate="hqprint">
            <a:alphaModFix/>
            <a:extLst>
              <a:ext uri="{28A0092B-C50C-407E-A947-70E740481C1C}">
                <a14:useLocalDpi xmlns:a14="http://schemas.microsoft.com/office/drawing/2010/main"/>
              </a:ext>
            </a:extLst>
          </a:blip>
          <a:stretch>
            <a:fillRect/>
          </a:stretch>
        </p:blipFill>
        <p:spPr>
          <a:xfrm>
            <a:off x="4089208" y="5007791"/>
            <a:ext cx="2487450" cy="1658290"/>
          </a:xfrm>
          <a:prstGeom prst="rect">
            <a:avLst/>
          </a:prstGeom>
          <a:noFill/>
          <a:ln w="9525" cap="flat" cmpd="sng">
            <a:solidFill>
              <a:srgbClr val="EDBA00"/>
            </a:solidFill>
            <a:prstDash val="solid"/>
            <a:round/>
            <a:headEnd type="none" w="sm" len="sm"/>
            <a:tailEnd type="none" w="sm" len="sm"/>
          </a:ln>
        </p:spPr>
      </p:pic>
      <p:pic>
        <p:nvPicPr>
          <p:cNvPr id="203" name="Google Shape;203;p24"/>
          <p:cNvPicPr preferRelativeResize="0">
            <a:picLocks noChangeAspect="1"/>
          </p:cNvPicPr>
          <p:nvPr/>
        </p:nvPicPr>
        <p:blipFill>
          <a:blip r:embed="rId7" cstate="hqprint">
            <a:alphaModFix/>
            <a:extLst>
              <a:ext uri="{28A0092B-C50C-407E-A947-70E740481C1C}">
                <a14:useLocalDpi xmlns:a14="http://schemas.microsoft.com/office/drawing/2010/main"/>
              </a:ext>
            </a:extLst>
          </a:blip>
          <a:stretch>
            <a:fillRect/>
          </a:stretch>
        </p:blipFill>
        <p:spPr>
          <a:xfrm>
            <a:off x="6803740" y="3223083"/>
            <a:ext cx="2487450" cy="1658300"/>
          </a:xfrm>
          <a:prstGeom prst="rect">
            <a:avLst/>
          </a:prstGeom>
          <a:noFill/>
          <a:ln w="9525" cap="flat" cmpd="sng">
            <a:solidFill>
              <a:srgbClr val="EDBA00"/>
            </a:solidFill>
            <a:prstDash val="solid"/>
            <a:round/>
            <a:headEnd type="none" w="sm" len="sm"/>
            <a:tailEnd type="none" w="sm" len="sm"/>
          </a:ln>
        </p:spPr>
      </p:pic>
      <p:pic>
        <p:nvPicPr>
          <p:cNvPr id="204" name="Google Shape;204;p24"/>
          <p:cNvPicPr preferRelativeResize="0">
            <a:picLocks noChangeAspect="1"/>
          </p:cNvPicPr>
          <p:nvPr/>
        </p:nvPicPr>
        <p:blipFill>
          <a:blip r:embed="rId8" cstate="hqprint">
            <a:alphaModFix/>
            <a:extLst>
              <a:ext uri="{28A0092B-C50C-407E-A947-70E740481C1C}">
                <a14:useLocalDpi xmlns:a14="http://schemas.microsoft.com/office/drawing/2010/main"/>
              </a:ext>
            </a:extLst>
          </a:blip>
          <a:stretch>
            <a:fillRect/>
          </a:stretch>
        </p:blipFill>
        <p:spPr>
          <a:xfrm>
            <a:off x="4089196" y="3222938"/>
            <a:ext cx="2487450" cy="1658619"/>
          </a:xfrm>
          <a:prstGeom prst="rect">
            <a:avLst/>
          </a:prstGeom>
          <a:noFill/>
          <a:ln w="9525" cap="flat" cmpd="sng">
            <a:solidFill>
              <a:srgbClr val="EDBA00"/>
            </a:solidFill>
            <a:prstDash val="solid"/>
            <a:round/>
            <a:headEnd type="none" w="sm" len="sm"/>
            <a:tailEnd type="none" w="sm" len="sm"/>
          </a:ln>
        </p:spPr>
      </p:pic>
      <p:pic>
        <p:nvPicPr>
          <p:cNvPr id="205" name="Google Shape;205;p24"/>
          <p:cNvPicPr preferRelativeResize="0">
            <a:picLocks noChangeAspect="1"/>
          </p:cNvPicPr>
          <p:nvPr/>
        </p:nvPicPr>
        <p:blipFill>
          <a:blip r:embed="rId9" cstate="hqprint">
            <a:alphaModFix/>
            <a:extLst>
              <a:ext uri="{28A0092B-C50C-407E-A947-70E740481C1C}">
                <a14:useLocalDpi xmlns:a14="http://schemas.microsoft.com/office/drawing/2010/main"/>
              </a:ext>
            </a:extLst>
          </a:blip>
          <a:stretch>
            <a:fillRect/>
          </a:stretch>
        </p:blipFill>
        <p:spPr>
          <a:xfrm>
            <a:off x="6803753" y="5007766"/>
            <a:ext cx="2487450" cy="1658315"/>
          </a:xfrm>
          <a:prstGeom prst="rect">
            <a:avLst/>
          </a:prstGeom>
          <a:noFill/>
          <a:ln w="9525" cap="flat" cmpd="sng">
            <a:solidFill>
              <a:srgbClr val="EDBA00"/>
            </a:solidFill>
            <a:prstDash val="solid"/>
            <a:round/>
            <a:headEnd type="none" w="sm" len="sm"/>
            <a:tailEnd type="none" w="sm" len="sm"/>
          </a:ln>
        </p:spPr>
      </p:pic>
      <p:pic>
        <p:nvPicPr>
          <p:cNvPr id="206" name="Google Shape;206;p24"/>
          <p:cNvPicPr preferRelativeResize="0">
            <a:picLocks noChangeAspect="1"/>
          </p:cNvPicPr>
          <p:nvPr/>
        </p:nvPicPr>
        <p:blipFill>
          <a:blip r:embed="rId10" cstate="hqprint">
            <a:alphaModFix/>
            <a:extLst>
              <a:ext uri="{28A0092B-C50C-407E-A947-70E740481C1C}">
                <a14:useLocalDpi xmlns:a14="http://schemas.microsoft.com/office/drawing/2010/main"/>
              </a:ext>
            </a:extLst>
          </a:blip>
          <a:stretch>
            <a:fillRect/>
          </a:stretch>
        </p:blipFill>
        <p:spPr>
          <a:xfrm>
            <a:off x="9512463" y="3223073"/>
            <a:ext cx="2487450" cy="1658310"/>
          </a:xfrm>
          <a:prstGeom prst="rect">
            <a:avLst/>
          </a:prstGeom>
          <a:noFill/>
          <a:ln w="9525" cap="flat" cmpd="sng">
            <a:solidFill>
              <a:srgbClr val="EDBA00"/>
            </a:solidFill>
            <a:prstDash val="solid"/>
            <a:round/>
            <a:headEnd type="none" w="sm" len="sm"/>
            <a:tailEnd type="none" w="sm" len="sm"/>
          </a:ln>
        </p:spPr>
      </p:pic>
      <p:pic>
        <p:nvPicPr>
          <p:cNvPr id="207" name="Google Shape;207;p24"/>
          <p:cNvPicPr preferRelativeResize="0">
            <a:picLocks noChangeAspect="1"/>
          </p:cNvPicPr>
          <p:nvPr/>
        </p:nvPicPr>
        <p:blipFill>
          <a:blip r:embed="rId11" cstate="hqprint">
            <a:alphaModFix/>
            <a:extLst>
              <a:ext uri="{28A0092B-C50C-407E-A947-70E740481C1C}">
                <a14:useLocalDpi xmlns:a14="http://schemas.microsoft.com/office/drawing/2010/main"/>
              </a:ext>
            </a:extLst>
          </a:blip>
          <a:stretch>
            <a:fillRect/>
          </a:stretch>
        </p:blipFill>
        <p:spPr>
          <a:xfrm>
            <a:off x="9511353" y="5007456"/>
            <a:ext cx="2488560" cy="1658625"/>
          </a:xfrm>
          <a:prstGeom prst="rect">
            <a:avLst/>
          </a:prstGeom>
          <a:noFill/>
          <a:ln w="9525" cap="flat" cmpd="sng">
            <a:solidFill>
              <a:srgbClr val="EDBA00"/>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25"/>
          <p:cNvPicPr preferRelativeResize="0"/>
          <p:nvPr/>
        </p:nvPicPr>
        <p:blipFill rotWithShape="1">
          <a:blip r:embed="rId3">
            <a:alphaModFix/>
          </a:blip>
          <a:srcRect/>
          <a:stretch/>
        </p:blipFill>
        <p:spPr>
          <a:xfrm>
            <a:off x="0" y="-968"/>
            <a:ext cx="12192000" cy="6859936"/>
          </a:xfrm>
          <a:prstGeom prst="rect">
            <a:avLst/>
          </a:prstGeom>
          <a:noFill/>
          <a:ln>
            <a:noFill/>
          </a:ln>
        </p:spPr>
      </p:pic>
      <p:sp>
        <p:nvSpPr>
          <p:cNvPr id="213" name="Google Shape;213;p25"/>
          <p:cNvSpPr txBox="1">
            <a:spLocks noGrp="1"/>
          </p:cNvSpPr>
          <p:nvPr>
            <p:ph type="title"/>
          </p:nvPr>
        </p:nvSpPr>
        <p:spPr>
          <a:xfrm>
            <a:off x="4826858" y="346114"/>
            <a:ext cx="2538283" cy="76509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Font typeface="Calibri"/>
              <a:buNone/>
            </a:pPr>
            <a:r>
              <a:rPr lang="ru-RU" sz="2800" dirty="0">
                <a:solidFill>
                  <a:schemeClr val="lt1"/>
                </a:solidFill>
                <a:latin typeface="Calibri"/>
                <a:ea typeface="Calibri"/>
                <a:cs typeface="Calibri"/>
                <a:sym typeface="Calibri"/>
              </a:rPr>
              <a:t>- Концерты -</a:t>
            </a:r>
            <a:endParaRPr sz="2800" dirty="0">
              <a:solidFill>
                <a:schemeClr val="lt1"/>
              </a:solidFill>
              <a:latin typeface="Calibri"/>
              <a:ea typeface="Calibri"/>
              <a:cs typeface="Calibri"/>
              <a:sym typeface="Calibri"/>
            </a:endParaRPr>
          </a:p>
        </p:txBody>
      </p:sp>
      <p:sp>
        <p:nvSpPr>
          <p:cNvPr id="214" name="Google Shape;214;p25"/>
          <p:cNvSpPr txBox="1">
            <a:spLocks noGrp="1"/>
          </p:cNvSpPr>
          <p:nvPr>
            <p:ph type="body" idx="1"/>
          </p:nvPr>
        </p:nvSpPr>
        <p:spPr>
          <a:xfrm>
            <a:off x="4657512" y="1639168"/>
            <a:ext cx="7342399" cy="2010702"/>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dk1"/>
              </a:buClr>
              <a:buSzPts val="1600"/>
              <a:buNone/>
            </a:pPr>
            <a:r>
              <a:rPr lang="ru-RU" sz="1600" dirty="0"/>
              <a:t>Мы организуем концерты звезд российского шоу-бизнеса на городских площадках и корпоративных мероприятиях. Это не только певцы и музыканты, но и актеры театра и кино, камеди-шоу. </a:t>
            </a:r>
            <a:endParaRPr dirty="0"/>
          </a:p>
          <a:p>
            <a:pPr marL="0" lvl="0" indent="0" algn="just" rtl="0">
              <a:lnSpc>
                <a:spcPct val="90000"/>
              </a:lnSpc>
              <a:spcBef>
                <a:spcPts val="1000"/>
              </a:spcBef>
              <a:spcAft>
                <a:spcPts val="0"/>
              </a:spcAft>
              <a:buClr>
                <a:schemeClr val="dk1"/>
              </a:buClr>
              <a:buSzPts val="1600"/>
              <a:buNone/>
            </a:pPr>
            <a:endParaRPr sz="1600" dirty="0"/>
          </a:p>
          <a:p>
            <a:pPr marL="0" lvl="0" indent="0" algn="just" rtl="0">
              <a:lnSpc>
                <a:spcPct val="90000"/>
              </a:lnSpc>
              <a:spcBef>
                <a:spcPts val="1000"/>
              </a:spcBef>
              <a:spcAft>
                <a:spcPts val="0"/>
              </a:spcAft>
              <a:buClr>
                <a:schemeClr val="dk1"/>
              </a:buClr>
              <a:buSzPts val="1600"/>
              <a:buNone/>
            </a:pPr>
            <a:r>
              <a:rPr lang="ru-RU" sz="1600" dirty="0"/>
              <a:t>Гастроли могут быть организованы «под ключ», либо мы можем взять на себя сопровождение отдельных этапов подготовки концерта.</a:t>
            </a:r>
            <a:endParaRPr dirty="0"/>
          </a:p>
        </p:txBody>
      </p:sp>
      <p:pic>
        <p:nvPicPr>
          <p:cNvPr id="215" name="Google Shape;215;p25" descr="https://pp.vk.me/c629505/v629505137/37411/iGMyGgahA2E.jpg"/>
          <p:cNvPicPr preferRelativeResize="0">
            <a:picLocks noChangeAspect="1"/>
          </p:cNvPicPr>
          <p:nvPr/>
        </p:nvPicPr>
        <p:blipFill rotWithShape="1">
          <a:blip r:embed="rId4" cstate="hqprint">
            <a:alphaModFix/>
            <a:extLst>
              <a:ext uri="{28A0092B-C50C-407E-A947-70E740481C1C}">
                <a14:useLocalDpi xmlns:a14="http://schemas.microsoft.com/office/drawing/2010/main"/>
              </a:ext>
            </a:extLst>
          </a:blip>
          <a:srcRect/>
          <a:stretch/>
        </p:blipFill>
        <p:spPr>
          <a:xfrm>
            <a:off x="7453745" y="3839751"/>
            <a:ext cx="4546167" cy="2829336"/>
          </a:xfrm>
          <a:prstGeom prst="rect">
            <a:avLst/>
          </a:prstGeom>
          <a:noFill/>
          <a:ln w="9525" cap="flat" cmpd="sng">
            <a:solidFill>
              <a:srgbClr val="EDBA00"/>
            </a:solidFill>
            <a:prstDash val="solid"/>
            <a:round/>
            <a:headEnd type="none" w="sm" len="sm"/>
            <a:tailEnd type="none" w="sm" len="sm"/>
          </a:ln>
        </p:spPr>
      </p:pic>
      <p:pic>
        <p:nvPicPr>
          <p:cNvPr id="216" name="Google Shape;216;p25" descr="https://pp.vk.me/c606616/v606616381/22ed/X2B6Ybx0wyI.jpg"/>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315006" y="4046459"/>
            <a:ext cx="3862316" cy="2450189"/>
          </a:xfrm>
          <a:prstGeom prst="rect">
            <a:avLst/>
          </a:prstGeom>
          <a:noFill/>
          <a:ln w="9525" cap="flat" cmpd="sng">
            <a:solidFill>
              <a:srgbClr val="EDBA00"/>
            </a:solidFill>
            <a:prstDash val="solid"/>
            <a:round/>
            <a:headEnd type="none" w="sm" len="sm"/>
            <a:tailEnd type="none" w="sm" len="sm"/>
          </a:ln>
        </p:spPr>
      </p:pic>
      <p:pic>
        <p:nvPicPr>
          <p:cNvPr id="217" name="Google Shape;217;p25"/>
          <p:cNvPicPr preferRelativeResize="0">
            <a:picLocks noChangeAspect="1"/>
          </p:cNvPicPr>
          <p:nvPr/>
        </p:nvPicPr>
        <p:blipFill rotWithShape="1">
          <a:blip r:embed="rId6" cstate="hqprint">
            <a:alphaModFix/>
            <a:extLst>
              <a:ext uri="{28A0092B-C50C-407E-A947-70E740481C1C}">
                <a14:useLocalDpi xmlns:a14="http://schemas.microsoft.com/office/drawing/2010/main"/>
              </a:ext>
            </a:extLst>
          </a:blip>
          <a:srcRect/>
          <a:stretch/>
        </p:blipFill>
        <p:spPr>
          <a:xfrm>
            <a:off x="192088" y="1639168"/>
            <a:ext cx="4245058" cy="5029919"/>
          </a:xfrm>
          <a:prstGeom prst="rect">
            <a:avLst/>
          </a:prstGeom>
          <a:noFill/>
          <a:ln w="9525" cap="flat" cmpd="sng">
            <a:solidFill>
              <a:srgbClr val="EDBA00"/>
            </a:solidFill>
            <a:prstDash val="solid"/>
            <a:round/>
            <a:headEnd type="none" w="sm" len="sm"/>
            <a:tailEnd type="none" w="sm" len="sm"/>
          </a:ln>
        </p:spPr>
      </p:pic>
      <p:pic>
        <p:nvPicPr>
          <p:cNvPr id="218" name="Google Shape;218;p25"/>
          <p:cNvPicPr preferRelativeResize="0">
            <a:picLocks noChangeAspect="1"/>
          </p:cNvPicPr>
          <p:nvPr/>
        </p:nvPicPr>
        <p:blipFill rotWithShape="1">
          <a:blip r:embed="rId7" cstate="hqprint">
            <a:alphaModFix/>
            <a:extLst>
              <a:ext uri="{28A0092B-C50C-407E-A947-70E740481C1C}">
                <a14:useLocalDpi xmlns:a14="http://schemas.microsoft.com/office/drawing/2010/main"/>
              </a:ext>
            </a:extLst>
          </a:blip>
          <a:srcRect/>
          <a:stretch/>
        </p:blipFill>
        <p:spPr>
          <a:xfrm>
            <a:off x="4657513" y="3839751"/>
            <a:ext cx="2583965" cy="2829336"/>
          </a:xfrm>
          <a:prstGeom prst="rect">
            <a:avLst/>
          </a:prstGeom>
          <a:noFill/>
          <a:ln w="9525" cap="flat" cmpd="sng">
            <a:solidFill>
              <a:srgbClr val="EDBA00"/>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26"/>
          <p:cNvPicPr preferRelativeResize="0"/>
          <p:nvPr/>
        </p:nvPicPr>
        <p:blipFill rotWithShape="1">
          <a:blip r:embed="rId3">
            <a:alphaModFix/>
          </a:blip>
          <a:srcRect/>
          <a:stretch/>
        </p:blipFill>
        <p:spPr>
          <a:xfrm>
            <a:off x="0" y="-968"/>
            <a:ext cx="12192000" cy="6859936"/>
          </a:xfrm>
          <a:prstGeom prst="rect">
            <a:avLst/>
          </a:prstGeom>
          <a:noFill/>
          <a:ln>
            <a:noFill/>
          </a:ln>
        </p:spPr>
      </p:pic>
      <p:sp>
        <p:nvSpPr>
          <p:cNvPr id="224" name="Google Shape;224;p26"/>
          <p:cNvSpPr txBox="1">
            <a:spLocks noGrp="1"/>
          </p:cNvSpPr>
          <p:nvPr>
            <p:ph type="title"/>
          </p:nvPr>
        </p:nvSpPr>
        <p:spPr>
          <a:xfrm>
            <a:off x="2999029" y="346169"/>
            <a:ext cx="6193941" cy="76509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Font typeface="Calibri"/>
              <a:buNone/>
            </a:pPr>
            <a:r>
              <a:rPr lang="ru-RU" sz="2800" dirty="0">
                <a:solidFill>
                  <a:schemeClr val="lt1"/>
                </a:solidFill>
                <a:latin typeface="Calibri"/>
                <a:ea typeface="Calibri"/>
                <a:cs typeface="Calibri"/>
                <a:sym typeface="Calibri"/>
              </a:rPr>
              <a:t>- Фестивали -</a:t>
            </a:r>
            <a:endParaRPr sz="2800" dirty="0">
              <a:solidFill>
                <a:schemeClr val="lt1"/>
              </a:solidFill>
              <a:latin typeface="Calibri"/>
              <a:ea typeface="Calibri"/>
              <a:cs typeface="Calibri"/>
              <a:sym typeface="Calibri"/>
            </a:endParaRPr>
          </a:p>
        </p:txBody>
      </p:sp>
      <p:sp>
        <p:nvSpPr>
          <p:cNvPr id="225" name="Google Shape;225;p26"/>
          <p:cNvSpPr txBox="1">
            <a:spLocks noGrp="1"/>
          </p:cNvSpPr>
          <p:nvPr>
            <p:ph type="body" idx="1"/>
          </p:nvPr>
        </p:nvSpPr>
        <p:spPr>
          <a:xfrm>
            <a:off x="192088" y="1628775"/>
            <a:ext cx="11807824" cy="2245908"/>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dk1"/>
              </a:buClr>
              <a:buSzPts val="1600"/>
              <a:buNone/>
            </a:pPr>
            <a:r>
              <a:rPr lang="ru-RU" sz="1600" dirty="0"/>
              <a:t>Фестивали – это, пожалуй, самые масштабные мероприятия, имеющие ряд сложностей в подготовке. Однако именно фестивали собирают наибольшее количество «горячей» аудитории, что обеспечивает организаторам и спонсорам широкую рекламу и высокий спрос.</a:t>
            </a:r>
            <a:endParaRPr dirty="0"/>
          </a:p>
          <a:p>
            <a:pPr marL="0" lvl="0" indent="0" algn="just" rtl="0">
              <a:lnSpc>
                <a:spcPct val="90000"/>
              </a:lnSpc>
              <a:spcBef>
                <a:spcPts val="1000"/>
              </a:spcBef>
              <a:spcAft>
                <a:spcPts val="0"/>
              </a:spcAft>
              <a:buClr>
                <a:schemeClr val="dk1"/>
              </a:buClr>
              <a:buSzPts val="1600"/>
              <a:buNone/>
            </a:pPr>
            <a:r>
              <a:rPr lang="ru-RU" sz="1600" dirty="0"/>
              <a:t>При организации массовых мероприятий существует ряд нюансов, которые хорошо известны опытным организаторам: согласование с администрацией, безопасность гостей, серьезное техническое оснащение, масштабная рекламная кампания, организация точек питания и другие. Агентство праздников «Империя» готово применить свой опыт на ваших мероприятиях.</a:t>
            </a:r>
            <a:endParaRPr dirty="0"/>
          </a:p>
          <a:p>
            <a:pPr marL="0" lvl="0" indent="0" algn="just" rtl="0">
              <a:lnSpc>
                <a:spcPct val="90000"/>
              </a:lnSpc>
              <a:spcBef>
                <a:spcPts val="1000"/>
              </a:spcBef>
              <a:spcAft>
                <a:spcPts val="0"/>
              </a:spcAft>
              <a:buClr>
                <a:schemeClr val="dk1"/>
              </a:buClr>
              <a:buSzPts val="1600"/>
              <a:buNone/>
            </a:pPr>
            <a:r>
              <a:rPr lang="ru-RU" sz="1600" dirty="0"/>
              <a:t>Видео: </a:t>
            </a:r>
            <a:r>
              <a:rPr lang="ru-RU" sz="1600" u="sng" dirty="0">
                <a:solidFill>
                  <a:schemeClr val="hlink"/>
                </a:solidFill>
                <a:hlinkClick r:id="rId4"/>
              </a:rPr>
              <a:t>https://youtu.be/5apnom-ZINM</a:t>
            </a:r>
            <a:endParaRPr sz="1600" dirty="0"/>
          </a:p>
        </p:txBody>
      </p:sp>
      <p:pic>
        <p:nvPicPr>
          <p:cNvPr id="226" name="Google Shape;226;p26" descr="https://pp.vk.me/c622328/v622328381/38629/8UJaUIiaVMo.jpg"/>
          <p:cNvPicPr preferRelativeResize="0">
            <a:picLocks noChangeAspect="1"/>
          </p:cNvPicPr>
          <p:nvPr/>
        </p:nvPicPr>
        <p:blipFill rotWithShape="1">
          <a:blip r:embed="rId5" cstate="hqprint">
            <a:alphaModFix/>
            <a:extLst>
              <a:ext uri="{28A0092B-C50C-407E-A947-70E740481C1C}">
                <a14:useLocalDpi xmlns:a14="http://schemas.microsoft.com/office/drawing/2010/main"/>
              </a:ext>
            </a:extLst>
          </a:blip>
          <a:srcRect/>
          <a:stretch/>
        </p:blipFill>
        <p:spPr>
          <a:xfrm>
            <a:off x="4388786" y="4070603"/>
            <a:ext cx="3728777" cy="2598485"/>
          </a:xfrm>
          <a:prstGeom prst="rect">
            <a:avLst/>
          </a:prstGeom>
          <a:noFill/>
          <a:ln w="9525" cap="flat" cmpd="sng">
            <a:solidFill>
              <a:srgbClr val="EDBA00"/>
            </a:solidFill>
            <a:prstDash val="solid"/>
            <a:round/>
            <a:headEnd type="none" w="sm" len="sm"/>
            <a:tailEnd type="none" w="sm" len="sm"/>
          </a:ln>
        </p:spPr>
      </p:pic>
      <p:pic>
        <p:nvPicPr>
          <p:cNvPr id="227" name="Google Shape;227;p26" descr="https://pp.vk.me/c622121/v622121381/39840/t349dqpexDI.jpg"/>
          <p:cNvPicPr preferRelativeResize="0">
            <a:picLocks noChangeAspect="1"/>
          </p:cNvPicPr>
          <p:nvPr/>
        </p:nvPicPr>
        <p:blipFill rotWithShape="1">
          <a:blip r:embed="rId6" cstate="hqprint">
            <a:alphaModFix/>
            <a:extLst>
              <a:ext uri="{28A0092B-C50C-407E-A947-70E740481C1C}">
                <a14:useLocalDpi xmlns:a14="http://schemas.microsoft.com/office/drawing/2010/main"/>
              </a:ext>
            </a:extLst>
          </a:blip>
          <a:srcRect/>
          <a:stretch/>
        </p:blipFill>
        <p:spPr>
          <a:xfrm>
            <a:off x="192088" y="4064563"/>
            <a:ext cx="3951674" cy="2604525"/>
          </a:xfrm>
          <a:prstGeom prst="rect">
            <a:avLst/>
          </a:prstGeom>
          <a:noFill/>
          <a:ln w="9525" cap="flat" cmpd="sng">
            <a:solidFill>
              <a:srgbClr val="EDBA00"/>
            </a:solidFill>
            <a:prstDash val="solid"/>
            <a:round/>
            <a:headEnd type="none" w="sm" len="sm"/>
            <a:tailEnd type="none" w="sm" len="sm"/>
          </a:ln>
        </p:spPr>
      </p:pic>
      <p:pic>
        <p:nvPicPr>
          <p:cNvPr id="228" name="Google Shape;228;p26" descr="https://pp.vk.me/c622328/v622328381/392ce/LKLJgbNSpW4.jpg"/>
          <p:cNvPicPr preferRelativeResize="0">
            <a:picLocks noChangeAspect="1"/>
          </p:cNvPicPr>
          <p:nvPr/>
        </p:nvPicPr>
        <p:blipFill rotWithShape="1">
          <a:blip r:embed="rId7" cstate="hqprint">
            <a:alphaModFix/>
            <a:extLst>
              <a:ext uri="{28A0092B-C50C-407E-A947-70E740481C1C}">
                <a14:useLocalDpi xmlns:a14="http://schemas.microsoft.com/office/drawing/2010/main"/>
              </a:ext>
            </a:extLst>
          </a:blip>
          <a:srcRect/>
          <a:stretch/>
        </p:blipFill>
        <p:spPr>
          <a:xfrm>
            <a:off x="8362588" y="4064568"/>
            <a:ext cx="3637324" cy="2604520"/>
          </a:xfrm>
          <a:prstGeom prst="rect">
            <a:avLst/>
          </a:prstGeom>
          <a:noFill/>
          <a:ln w="9525" cap="flat" cmpd="sng">
            <a:solidFill>
              <a:srgbClr val="EDBA00"/>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27"/>
          <p:cNvPicPr preferRelativeResize="0"/>
          <p:nvPr/>
        </p:nvPicPr>
        <p:blipFill rotWithShape="1">
          <a:blip r:embed="rId3">
            <a:alphaModFix/>
          </a:blip>
          <a:srcRect/>
          <a:stretch/>
        </p:blipFill>
        <p:spPr>
          <a:xfrm>
            <a:off x="0" y="-968"/>
            <a:ext cx="12192000" cy="6859936"/>
          </a:xfrm>
          <a:prstGeom prst="rect">
            <a:avLst/>
          </a:prstGeom>
          <a:noFill/>
          <a:ln>
            <a:noFill/>
          </a:ln>
        </p:spPr>
      </p:pic>
      <p:sp>
        <p:nvSpPr>
          <p:cNvPr id="234" name="Google Shape;234;p27"/>
          <p:cNvSpPr txBox="1">
            <a:spLocks noGrp="1"/>
          </p:cNvSpPr>
          <p:nvPr>
            <p:ph type="title"/>
          </p:nvPr>
        </p:nvSpPr>
        <p:spPr>
          <a:xfrm>
            <a:off x="2999029" y="346114"/>
            <a:ext cx="6193941" cy="76509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Font typeface="Calibri"/>
              <a:buNone/>
            </a:pPr>
            <a:r>
              <a:rPr lang="ru-RU" sz="2800" dirty="0">
                <a:solidFill>
                  <a:schemeClr val="lt1"/>
                </a:solidFill>
                <a:latin typeface="Calibri"/>
                <a:ea typeface="Calibri"/>
                <a:cs typeface="Calibri"/>
                <a:sym typeface="Calibri"/>
              </a:rPr>
              <a:t>- КВН -</a:t>
            </a:r>
            <a:endParaRPr sz="2800" dirty="0">
              <a:solidFill>
                <a:schemeClr val="lt1"/>
              </a:solidFill>
              <a:latin typeface="Calibri"/>
              <a:ea typeface="Calibri"/>
              <a:cs typeface="Calibri"/>
              <a:sym typeface="Calibri"/>
            </a:endParaRPr>
          </a:p>
        </p:txBody>
      </p:sp>
      <p:sp>
        <p:nvSpPr>
          <p:cNvPr id="235" name="Google Shape;235;p27"/>
          <p:cNvSpPr txBox="1">
            <a:spLocks noGrp="1"/>
          </p:cNvSpPr>
          <p:nvPr>
            <p:ph type="body" idx="1"/>
          </p:nvPr>
        </p:nvSpPr>
        <p:spPr>
          <a:xfrm>
            <a:off x="192088" y="1628775"/>
            <a:ext cx="11807825" cy="2366758"/>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dk1"/>
              </a:buClr>
              <a:buSzPts val="1600"/>
              <a:buNone/>
            </a:pPr>
            <a:r>
              <a:rPr lang="ru-RU" sz="1600" dirty="0"/>
              <a:t>Клуб Веселых и Находчивых помогает творческой молодежи разных стран проявить свою креативность, развить таланты актера, юмориста и музыканта. «Сочная Лига» КВН существует в Новокузнецке с 2005 года.</a:t>
            </a:r>
            <a:endParaRPr dirty="0"/>
          </a:p>
          <a:p>
            <a:pPr marL="0" lvl="0" indent="0" algn="just" rtl="0">
              <a:lnSpc>
                <a:spcPct val="90000"/>
              </a:lnSpc>
              <a:spcBef>
                <a:spcPts val="1000"/>
              </a:spcBef>
              <a:spcAft>
                <a:spcPts val="0"/>
              </a:spcAft>
              <a:buClr>
                <a:schemeClr val="dk1"/>
              </a:buClr>
              <a:buSzPts val="1600"/>
              <a:buNone/>
            </a:pPr>
            <a:r>
              <a:rPr lang="ru-RU" sz="1600" dirty="0"/>
              <a:t>Многие </a:t>
            </a:r>
            <a:r>
              <a:rPr lang="ru-RU" sz="1600" dirty="0" err="1"/>
              <a:t>КВНщики</a:t>
            </a:r>
            <a:r>
              <a:rPr lang="ru-RU" sz="1600" dirty="0"/>
              <a:t>, игравшие в лиге, сейчас работают авторами на канале ТНТ и принимают участие в проектах </a:t>
            </a:r>
            <a:r>
              <a:rPr lang="ru-RU" sz="1600" dirty="0" err="1"/>
              <a:t>Comedy</a:t>
            </a:r>
            <a:r>
              <a:rPr lang="ru-RU" sz="1600" dirty="0"/>
              <a:t> </a:t>
            </a:r>
            <a:r>
              <a:rPr lang="ru-RU" sz="1600" dirty="0" err="1"/>
              <a:t>Club</a:t>
            </a:r>
            <a:r>
              <a:rPr lang="ru-RU" sz="1600" dirty="0"/>
              <a:t> </a:t>
            </a:r>
            <a:r>
              <a:rPr lang="ru-RU" sz="1600" dirty="0" err="1"/>
              <a:t>Production</a:t>
            </a:r>
            <a:r>
              <a:rPr lang="ru-RU" sz="1600" dirty="0"/>
              <a:t>.</a:t>
            </a:r>
            <a:endParaRPr dirty="0"/>
          </a:p>
          <a:p>
            <a:pPr marL="0" lvl="0" indent="0" algn="just" rtl="0">
              <a:lnSpc>
                <a:spcPct val="90000"/>
              </a:lnSpc>
              <a:spcBef>
                <a:spcPts val="1000"/>
              </a:spcBef>
              <a:spcAft>
                <a:spcPts val="0"/>
              </a:spcAft>
              <a:buClr>
                <a:schemeClr val="dk1"/>
              </a:buClr>
              <a:buSzPts val="1600"/>
              <a:buNone/>
            </a:pPr>
            <a:r>
              <a:rPr lang="ru-RU" sz="1600" dirty="0"/>
              <a:t>У нас есть опыт подготовки корпоративных игр КВН. Юмор и творчество способно «раскачать» любой коллектив, повысить уровень общего настроения, личного комфорта сотрудника, а значит увеличить работоспособность и производительность.</a:t>
            </a:r>
            <a:endParaRPr dirty="0"/>
          </a:p>
          <a:p>
            <a:pPr marL="0" lvl="0" indent="0" algn="just" rtl="0">
              <a:lnSpc>
                <a:spcPct val="90000"/>
              </a:lnSpc>
              <a:spcBef>
                <a:spcPts val="1000"/>
              </a:spcBef>
              <a:spcAft>
                <a:spcPts val="0"/>
              </a:spcAft>
              <a:buClr>
                <a:schemeClr val="dk1"/>
              </a:buClr>
              <a:buSzPts val="1600"/>
              <a:buNone/>
            </a:pPr>
            <a:r>
              <a:rPr lang="ru-RU" sz="1600" dirty="0"/>
              <a:t>Видео: </a:t>
            </a:r>
            <a:r>
              <a:rPr lang="ru-RU" sz="1600" u="sng" dirty="0">
                <a:solidFill>
                  <a:schemeClr val="hlink"/>
                </a:solidFill>
                <a:hlinkClick r:id="rId4"/>
              </a:rPr>
              <a:t>https://youtu.be/pjZEMDZxBrU</a:t>
            </a:r>
            <a:endParaRPr sz="1600" dirty="0"/>
          </a:p>
        </p:txBody>
      </p:sp>
      <p:pic>
        <p:nvPicPr>
          <p:cNvPr id="236" name="Google Shape;236;p27" descr="http://pravkontora.ru/assets/cache/images/mass_meropriyatia/sochnaya/600x420-btsfweew7du.cd7.jpg"/>
          <p:cNvPicPr preferRelativeResize="0">
            <a:picLocks noChangeAspect="1"/>
          </p:cNvPicPr>
          <p:nvPr/>
        </p:nvPicPr>
        <p:blipFill rotWithShape="1">
          <a:blip r:embed="rId5" cstate="hqprint">
            <a:alphaModFix/>
            <a:extLst>
              <a:ext uri="{28A0092B-C50C-407E-A947-70E740481C1C}">
                <a14:useLocalDpi xmlns:a14="http://schemas.microsoft.com/office/drawing/2010/main"/>
              </a:ext>
            </a:extLst>
          </a:blip>
          <a:srcRect/>
          <a:stretch/>
        </p:blipFill>
        <p:spPr>
          <a:xfrm>
            <a:off x="192088" y="4185413"/>
            <a:ext cx="3586587" cy="2483675"/>
          </a:xfrm>
          <a:prstGeom prst="rect">
            <a:avLst/>
          </a:prstGeom>
          <a:noFill/>
          <a:ln w="9525" cap="flat" cmpd="sng">
            <a:solidFill>
              <a:srgbClr val="EDBA00"/>
            </a:solidFill>
            <a:prstDash val="solid"/>
            <a:round/>
            <a:headEnd type="none" w="sm" len="sm"/>
            <a:tailEnd type="none" w="sm" len="sm"/>
          </a:ln>
        </p:spPr>
      </p:pic>
      <p:pic>
        <p:nvPicPr>
          <p:cNvPr id="237" name="Google Shape;237;p27" descr="http://pravkontora.ru/assets/cache/images/mass_meropriyatia/sochnaya/600x420-ifn61kwvlj4.cd7.jpg"/>
          <p:cNvPicPr preferRelativeResize="0">
            <a:picLocks noChangeAspect="1"/>
          </p:cNvPicPr>
          <p:nvPr/>
        </p:nvPicPr>
        <p:blipFill rotWithShape="1">
          <a:blip r:embed="rId6" cstate="hqprint">
            <a:alphaModFix/>
            <a:extLst>
              <a:ext uri="{28A0092B-C50C-407E-A947-70E740481C1C}">
                <a14:useLocalDpi xmlns:a14="http://schemas.microsoft.com/office/drawing/2010/main"/>
              </a:ext>
            </a:extLst>
          </a:blip>
          <a:srcRect/>
          <a:stretch/>
        </p:blipFill>
        <p:spPr>
          <a:xfrm>
            <a:off x="4084524" y="4185413"/>
            <a:ext cx="3728162" cy="2483675"/>
          </a:xfrm>
          <a:prstGeom prst="rect">
            <a:avLst/>
          </a:prstGeom>
          <a:noFill/>
          <a:ln w="9525" cap="flat" cmpd="sng">
            <a:solidFill>
              <a:srgbClr val="EDBA00"/>
            </a:solidFill>
            <a:prstDash val="solid"/>
            <a:round/>
            <a:headEnd type="none" w="sm" len="sm"/>
            <a:tailEnd type="none" w="sm" len="sm"/>
          </a:ln>
        </p:spPr>
      </p:pic>
      <p:pic>
        <p:nvPicPr>
          <p:cNvPr id="238" name="Google Shape;238;p27" descr="http://pravkontora.ru/assets/cache/images/mass_meropriyatia/sochnaya/600x420-sjo0-lawla4.cd7.jpg"/>
          <p:cNvPicPr preferRelativeResize="0">
            <a:picLocks noChangeAspect="1"/>
          </p:cNvPicPr>
          <p:nvPr/>
        </p:nvPicPr>
        <p:blipFill rotWithShape="1">
          <a:blip r:embed="rId7" cstate="hqprint">
            <a:alphaModFix/>
            <a:extLst>
              <a:ext uri="{28A0092B-C50C-407E-A947-70E740481C1C}">
                <a14:useLocalDpi xmlns:a14="http://schemas.microsoft.com/office/drawing/2010/main"/>
              </a:ext>
            </a:extLst>
          </a:blip>
          <a:srcRect/>
          <a:stretch/>
        </p:blipFill>
        <p:spPr>
          <a:xfrm>
            <a:off x="8118536" y="4185413"/>
            <a:ext cx="3881377" cy="2483675"/>
          </a:xfrm>
          <a:prstGeom prst="rect">
            <a:avLst/>
          </a:prstGeom>
          <a:noFill/>
          <a:ln w="9525" cap="flat" cmpd="sng">
            <a:solidFill>
              <a:srgbClr val="EDBA00"/>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28"/>
          <p:cNvPicPr preferRelativeResize="0"/>
          <p:nvPr/>
        </p:nvPicPr>
        <p:blipFill rotWithShape="1">
          <a:blip r:embed="rId3">
            <a:alphaModFix/>
          </a:blip>
          <a:srcRect/>
          <a:stretch/>
        </p:blipFill>
        <p:spPr>
          <a:xfrm>
            <a:off x="0" y="0"/>
            <a:ext cx="12192000" cy="6859936"/>
          </a:xfrm>
          <a:prstGeom prst="rect">
            <a:avLst/>
          </a:prstGeom>
          <a:noFill/>
          <a:ln>
            <a:noFill/>
          </a:ln>
        </p:spPr>
      </p:pic>
      <p:sp>
        <p:nvSpPr>
          <p:cNvPr id="244" name="Google Shape;244;p28"/>
          <p:cNvSpPr txBox="1">
            <a:spLocks noGrp="1"/>
          </p:cNvSpPr>
          <p:nvPr>
            <p:ph type="title"/>
          </p:nvPr>
        </p:nvSpPr>
        <p:spPr>
          <a:xfrm>
            <a:off x="4983860" y="346114"/>
            <a:ext cx="2224279" cy="76509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Font typeface="Calibri"/>
              <a:buNone/>
            </a:pPr>
            <a:r>
              <a:rPr lang="ru-RU" sz="2800" dirty="0">
                <a:solidFill>
                  <a:schemeClr val="lt1"/>
                </a:solidFill>
                <a:latin typeface="Calibri"/>
                <a:ea typeface="Calibri"/>
                <a:cs typeface="Calibri"/>
                <a:sym typeface="Calibri"/>
              </a:rPr>
              <a:t>- Кейтеринг -</a:t>
            </a:r>
            <a:endParaRPr sz="2800" dirty="0">
              <a:solidFill>
                <a:schemeClr val="lt1"/>
              </a:solidFill>
              <a:latin typeface="Calibri"/>
              <a:ea typeface="Calibri"/>
              <a:cs typeface="Calibri"/>
              <a:sym typeface="Calibri"/>
            </a:endParaRPr>
          </a:p>
        </p:txBody>
      </p:sp>
      <p:sp>
        <p:nvSpPr>
          <p:cNvPr id="245" name="Google Shape;245;p28"/>
          <p:cNvSpPr txBox="1">
            <a:spLocks noGrp="1"/>
          </p:cNvSpPr>
          <p:nvPr>
            <p:ph type="body" idx="1"/>
          </p:nvPr>
        </p:nvSpPr>
        <p:spPr>
          <a:xfrm>
            <a:off x="3894011" y="1628775"/>
            <a:ext cx="8092237" cy="791575"/>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dk1"/>
              </a:buClr>
              <a:buSzPts val="1600"/>
              <a:buNone/>
            </a:pPr>
            <a:r>
              <a:rPr lang="ru-RU" sz="1600" dirty="0"/>
              <a:t>Мы предоставляем услуги по организации кейтеринга. Это современный и полноценный ресторан выездного обслуживания, готовый расположиться на любой удобной для клиента площадке. Специально для вас:</a:t>
            </a:r>
            <a:endParaRPr dirty="0"/>
          </a:p>
        </p:txBody>
      </p:sp>
      <p:sp>
        <p:nvSpPr>
          <p:cNvPr id="246" name="Google Shape;246;p28"/>
          <p:cNvSpPr txBox="1"/>
          <p:nvPr/>
        </p:nvSpPr>
        <p:spPr>
          <a:xfrm>
            <a:off x="3894012" y="2357012"/>
            <a:ext cx="3969827" cy="867138"/>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ru-RU" sz="1600" dirty="0">
                <a:solidFill>
                  <a:schemeClr val="dk1"/>
                </a:solidFill>
                <a:latin typeface="Calibri"/>
                <a:ea typeface="Calibri"/>
                <a:cs typeface="Calibri"/>
                <a:sym typeface="Calibri"/>
              </a:rPr>
              <a:t>• выездное питание (банкет, фуршет);</a:t>
            </a:r>
          </a:p>
          <a:p>
            <a:pPr marL="0" marR="0" lvl="0" indent="0" algn="just" rtl="0">
              <a:spcBef>
                <a:spcPts val="0"/>
              </a:spcBef>
              <a:spcAft>
                <a:spcPts val="0"/>
              </a:spcAft>
              <a:buNone/>
            </a:pPr>
            <a:r>
              <a:rPr lang="ru-RU" sz="1600" dirty="0">
                <a:solidFill>
                  <a:schemeClr val="dk1"/>
                </a:solidFill>
                <a:latin typeface="Calibri"/>
                <a:ea typeface="Calibri"/>
                <a:cs typeface="Calibri"/>
                <a:sym typeface="Calibri"/>
              </a:rPr>
              <a:t>• организация зоны барбекю;</a:t>
            </a:r>
          </a:p>
          <a:p>
            <a:pPr marL="0" marR="0" lvl="0" indent="0" algn="just" rtl="0">
              <a:spcBef>
                <a:spcPts val="0"/>
              </a:spcBef>
              <a:spcAft>
                <a:spcPts val="0"/>
              </a:spcAft>
              <a:buNone/>
            </a:pPr>
            <a:r>
              <a:rPr lang="ru-RU" sz="1600" dirty="0">
                <a:solidFill>
                  <a:schemeClr val="dk1"/>
                </a:solidFill>
                <a:latin typeface="Calibri"/>
                <a:ea typeface="Calibri"/>
                <a:cs typeface="Calibri"/>
                <a:sym typeface="Calibri"/>
              </a:rPr>
              <a:t>• организация пикника;</a:t>
            </a:r>
            <a:endParaRPr sz="1600" dirty="0">
              <a:solidFill>
                <a:schemeClr val="dk1"/>
              </a:solidFill>
              <a:latin typeface="Calibri"/>
              <a:ea typeface="Calibri"/>
              <a:cs typeface="Calibri"/>
              <a:sym typeface="Calibri"/>
            </a:endParaRPr>
          </a:p>
        </p:txBody>
      </p:sp>
      <p:pic>
        <p:nvPicPr>
          <p:cNvPr id="247" name="Google Shape;247;p28"/>
          <p:cNvPicPr preferRelativeResize="0">
            <a:picLocks noChangeAspect="1"/>
          </p:cNvPicPr>
          <p:nvPr/>
        </p:nvPicPr>
        <p:blipFill>
          <a:blip r:embed="rId4" cstate="hqprint">
            <a:alphaModFix/>
            <a:extLst>
              <a:ext uri="{28A0092B-C50C-407E-A947-70E740481C1C}">
                <a14:useLocalDpi xmlns:a14="http://schemas.microsoft.com/office/drawing/2010/main"/>
              </a:ext>
            </a:extLst>
          </a:blip>
          <a:stretch>
            <a:fillRect/>
          </a:stretch>
        </p:blipFill>
        <p:spPr>
          <a:xfrm>
            <a:off x="3894013" y="5035024"/>
            <a:ext cx="2469300" cy="1646200"/>
          </a:xfrm>
          <a:prstGeom prst="rect">
            <a:avLst/>
          </a:prstGeom>
          <a:noFill/>
          <a:ln w="9525" cap="flat" cmpd="sng">
            <a:solidFill>
              <a:srgbClr val="EDBA00"/>
            </a:solidFill>
            <a:prstDash val="solid"/>
            <a:round/>
            <a:headEnd type="none" w="sm" len="sm"/>
            <a:tailEnd type="none" w="sm" len="sm"/>
          </a:ln>
        </p:spPr>
      </p:pic>
      <p:pic>
        <p:nvPicPr>
          <p:cNvPr id="248" name="Google Shape;248;p28"/>
          <p:cNvPicPr preferRelativeResize="0">
            <a:picLocks noChangeAspect="1"/>
          </p:cNvPicPr>
          <p:nvPr/>
        </p:nvPicPr>
        <p:blipFill>
          <a:blip r:embed="rId5" cstate="hqprint">
            <a:alphaModFix/>
            <a:extLst>
              <a:ext uri="{28A0092B-C50C-407E-A947-70E740481C1C}">
                <a14:useLocalDpi xmlns:a14="http://schemas.microsoft.com/office/drawing/2010/main"/>
              </a:ext>
            </a:extLst>
          </a:blip>
          <a:stretch>
            <a:fillRect/>
          </a:stretch>
        </p:blipFill>
        <p:spPr>
          <a:xfrm>
            <a:off x="205747" y="1628775"/>
            <a:ext cx="3357690" cy="5035596"/>
          </a:xfrm>
          <a:prstGeom prst="rect">
            <a:avLst/>
          </a:prstGeom>
          <a:noFill/>
          <a:ln w="9525" cap="flat" cmpd="sng">
            <a:solidFill>
              <a:srgbClr val="EDBA00"/>
            </a:solidFill>
            <a:prstDash val="solid"/>
            <a:round/>
            <a:headEnd type="none" w="sm" len="sm"/>
            <a:tailEnd type="none" w="sm" len="sm"/>
          </a:ln>
        </p:spPr>
      </p:pic>
      <p:pic>
        <p:nvPicPr>
          <p:cNvPr id="249" name="Google Shape;249;p28"/>
          <p:cNvPicPr preferRelativeResize="0">
            <a:picLocks noChangeAspect="1"/>
          </p:cNvPicPr>
          <p:nvPr/>
        </p:nvPicPr>
        <p:blipFill>
          <a:blip r:embed="rId6" cstate="hqprint">
            <a:alphaModFix/>
            <a:extLst>
              <a:ext uri="{28A0092B-C50C-407E-A947-70E740481C1C}">
                <a14:useLocalDpi xmlns:a14="http://schemas.microsoft.com/office/drawing/2010/main"/>
              </a:ext>
            </a:extLst>
          </a:blip>
          <a:stretch>
            <a:fillRect/>
          </a:stretch>
        </p:blipFill>
        <p:spPr>
          <a:xfrm>
            <a:off x="9516953" y="5035025"/>
            <a:ext cx="2469300" cy="1646200"/>
          </a:xfrm>
          <a:prstGeom prst="rect">
            <a:avLst/>
          </a:prstGeom>
          <a:noFill/>
          <a:ln w="9525" cap="flat" cmpd="sng">
            <a:solidFill>
              <a:srgbClr val="EDBA00"/>
            </a:solidFill>
            <a:prstDash val="solid"/>
            <a:round/>
            <a:headEnd type="none" w="sm" len="sm"/>
            <a:tailEnd type="none" w="sm" len="sm"/>
          </a:ln>
        </p:spPr>
      </p:pic>
      <p:pic>
        <p:nvPicPr>
          <p:cNvPr id="250" name="Google Shape;250;p28"/>
          <p:cNvPicPr preferRelativeResize="0">
            <a:picLocks noChangeAspect="1"/>
          </p:cNvPicPr>
          <p:nvPr/>
        </p:nvPicPr>
        <p:blipFill>
          <a:blip r:embed="rId7" cstate="hqprint">
            <a:alphaModFix/>
            <a:extLst>
              <a:ext uri="{28A0092B-C50C-407E-A947-70E740481C1C}">
                <a14:useLocalDpi xmlns:a14="http://schemas.microsoft.com/office/drawing/2010/main"/>
              </a:ext>
            </a:extLst>
          </a:blip>
          <a:stretch>
            <a:fillRect/>
          </a:stretch>
        </p:blipFill>
        <p:spPr>
          <a:xfrm>
            <a:off x="6705473" y="3224149"/>
            <a:ext cx="2469300" cy="1646200"/>
          </a:xfrm>
          <a:prstGeom prst="rect">
            <a:avLst/>
          </a:prstGeom>
          <a:noFill/>
          <a:ln w="9525" cap="flat" cmpd="sng">
            <a:solidFill>
              <a:srgbClr val="EDBA00"/>
            </a:solidFill>
            <a:prstDash val="solid"/>
            <a:round/>
            <a:headEnd type="none" w="sm" len="sm"/>
            <a:tailEnd type="none" w="sm" len="sm"/>
          </a:ln>
        </p:spPr>
      </p:pic>
      <p:pic>
        <p:nvPicPr>
          <p:cNvPr id="251" name="Google Shape;251;p28"/>
          <p:cNvPicPr preferRelativeResize="0">
            <a:picLocks noChangeAspect="1"/>
          </p:cNvPicPr>
          <p:nvPr/>
        </p:nvPicPr>
        <p:blipFill>
          <a:blip r:embed="rId8" cstate="hqprint">
            <a:alphaModFix/>
            <a:extLst>
              <a:ext uri="{28A0092B-C50C-407E-A947-70E740481C1C}">
                <a14:useLocalDpi xmlns:a14="http://schemas.microsoft.com/office/drawing/2010/main"/>
              </a:ext>
            </a:extLst>
          </a:blip>
          <a:stretch>
            <a:fillRect/>
          </a:stretch>
        </p:blipFill>
        <p:spPr>
          <a:xfrm>
            <a:off x="3894014" y="3230551"/>
            <a:ext cx="2469300" cy="1646195"/>
          </a:xfrm>
          <a:prstGeom prst="rect">
            <a:avLst/>
          </a:prstGeom>
          <a:noFill/>
          <a:ln w="9525" cap="flat" cmpd="sng">
            <a:solidFill>
              <a:srgbClr val="EDBA00"/>
            </a:solidFill>
            <a:prstDash val="solid"/>
            <a:round/>
            <a:headEnd type="none" w="sm" len="sm"/>
            <a:tailEnd type="none" w="sm" len="sm"/>
          </a:ln>
        </p:spPr>
      </p:pic>
      <p:pic>
        <p:nvPicPr>
          <p:cNvPr id="252" name="Google Shape;252;p28"/>
          <p:cNvPicPr preferRelativeResize="0">
            <a:picLocks noChangeAspect="1"/>
          </p:cNvPicPr>
          <p:nvPr/>
        </p:nvPicPr>
        <p:blipFill>
          <a:blip r:embed="rId9" cstate="hqprint">
            <a:alphaModFix/>
            <a:extLst>
              <a:ext uri="{28A0092B-C50C-407E-A947-70E740481C1C}">
                <a14:useLocalDpi xmlns:a14="http://schemas.microsoft.com/office/drawing/2010/main"/>
              </a:ext>
            </a:extLst>
          </a:blip>
          <a:stretch>
            <a:fillRect/>
          </a:stretch>
        </p:blipFill>
        <p:spPr>
          <a:xfrm>
            <a:off x="6705473" y="5018167"/>
            <a:ext cx="2469304" cy="1646203"/>
          </a:xfrm>
          <a:prstGeom prst="rect">
            <a:avLst/>
          </a:prstGeom>
          <a:noFill/>
          <a:ln w="9525" cap="flat" cmpd="sng">
            <a:solidFill>
              <a:srgbClr val="EDBA00"/>
            </a:solidFill>
            <a:prstDash val="solid"/>
            <a:round/>
            <a:headEnd type="none" w="sm" len="sm"/>
            <a:tailEnd type="none" w="sm" len="sm"/>
          </a:ln>
        </p:spPr>
      </p:pic>
      <p:pic>
        <p:nvPicPr>
          <p:cNvPr id="253" name="Google Shape;253;p28"/>
          <p:cNvPicPr preferRelativeResize="0">
            <a:picLocks noChangeAspect="1"/>
          </p:cNvPicPr>
          <p:nvPr/>
        </p:nvPicPr>
        <p:blipFill>
          <a:blip r:embed="rId10" cstate="hqprint">
            <a:alphaModFix/>
            <a:extLst>
              <a:ext uri="{28A0092B-C50C-407E-A947-70E740481C1C}">
                <a14:useLocalDpi xmlns:a14="http://schemas.microsoft.com/office/drawing/2010/main"/>
              </a:ext>
            </a:extLst>
          </a:blip>
          <a:stretch>
            <a:fillRect/>
          </a:stretch>
        </p:blipFill>
        <p:spPr>
          <a:xfrm>
            <a:off x="9516971" y="3224150"/>
            <a:ext cx="2469278" cy="1646198"/>
          </a:xfrm>
          <a:prstGeom prst="rect">
            <a:avLst/>
          </a:prstGeom>
          <a:noFill/>
          <a:ln w="9525" cap="flat" cmpd="sng">
            <a:solidFill>
              <a:srgbClr val="EDBA00"/>
            </a:solidFill>
            <a:prstDash val="solid"/>
            <a:round/>
            <a:headEnd type="none" w="sm" len="sm"/>
            <a:tailEnd type="none" w="sm" len="sm"/>
          </a:ln>
        </p:spPr>
      </p:pic>
      <p:sp>
        <p:nvSpPr>
          <p:cNvPr id="2" name="TextBox 1">
            <a:extLst>
              <a:ext uri="{FF2B5EF4-FFF2-40B4-BE49-F238E27FC236}">
                <a16:creationId xmlns:a16="http://schemas.microsoft.com/office/drawing/2014/main" id="{3D5BBEAE-3C47-4DF3-93C6-1F3162F70B75}"/>
              </a:ext>
            </a:extLst>
          </p:cNvPr>
          <p:cNvSpPr txBox="1"/>
          <p:nvPr/>
        </p:nvSpPr>
        <p:spPr>
          <a:xfrm>
            <a:off x="7863840" y="2357012"/>
            <a:ext cx="3826046" cy="830997"/>
          </a:xfrm>
          <a:prstGeom prst="rect">
            <a:avLst/>
          </a:prstGeom>
          <a:noFill/>
        </p:spPr>
        <p:txBody>
          <a:bodyPr wrap="square" rtlCol="0">
            <a:spAutoFit/>
          </a:bodyPr>
          <a:lstStyle/>
          <a:p>
            <a:r>
              <a:rPr lang="ru-RU" sz="1600" dirty="0">
                <a:latin typeface="Calibri" panose="020F0502020204030204" pitchFamily="34" charset="0"/>
                <a:cs typeface="Calibri" panose="020F0502020204030204" pitchFamily="34" charset="0"/>
              </a:rPr>
              <a:t>• аренда и установка шатров;</a:t>
            </a:r>
          </a:p>
          <a:p>
            <a:r>
              <a:rPr lang="ru-RU" sz="1600" dirty="0">
                <a:latin typeface="Calibri" panose="020F0502020204030204" pitchFamily="34" charset="0"/>
                <a:cs typeface="Calibri" panose="020F0502020204030204" pitchFamily="34" charset="0"/>
              </a:rPr>
              <a:t>• сервировка столов;</a:t>
            </a:r>
          </a:p>
          <a:p>
            <a:r>
              <a:rPr lang="ru-RU" sz="1600" dirty="0">
                <a:latin typeface="Calibri" panose="020F0502020204030204" pitchFamily="34" charset="0"/>
                <a:cs typeface="Calibri" panose="020F0502020204030204" pitchFamily="34" charset="0"/>
              </a:rPr>
              <a:t>• обслуживание банкета.</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29"/>
          <p:cNvPicPr preferRelativeResize="0"/>
          <p:nvPr/>
        </p:nvPicPr>
        <p:blipFill rotWithShape="1">
          <a:blip r:embed="rId3">
            <a:alphaModFix/>
          </a:blip>
          <a:srcRect/>
          <a:stretch/>
        </p:blipFill>
        <p:spPr>
          <a:xfrm>
            <a:off x="0" y="-968"/>
            <a:ext cx="12191998" cy="6859937"/>
          </a:xfrm>
          <a:prstGeom prst="rect">
            <a:avLst/>
          </a:prstGeom>
          <a:noFill/>
          <a:ln>
            <a:noFill/>
          </a:ln>
        </p:spPr>
      </p:pic>
      <p:sp>
        <p:nvSpPr>
          <p:cNvPr id="259" name="Google Shape;259;p29"/>
          <p:cNvSpPr txBox="1">
            <a:spLocks noGrp="1"/>
          </p:cNvSpPr>
          <p:nvPr>
            <p:ph type="title"/>
          </p:nvPr>
        </p:nvSpPr>
        <p:spPr>
          <a:xfrm>
            <a:off x="2999029" y="346114"/>
            <a:ext cx="6193941" cy="76509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Font typeface="Calibri"/>
              <a:buNone/>
            </a:pPr>
            <a:r>
              <a:rPr lang="ru-RU" sz="2800" dirty="0">
                <a:solidFill>
                  <a:schemeClr val="lt1"/>
                </a:solidFill>
                <a:latin typeface="Calibri"/>
                <a:ea typeface="Calibri"/>
                <a:cs typeface="Calibri"/>
                <a:sym typeface="Calibri"/>
              </a:rPr>
              <a:t>- Аренда оборудования -</a:t>
            </a:r>
            <a:endParaRPr sz="2800" dirty="0">
              <a:solidFill>
                <a:schemeClr val="lt1"/>
              </a:solidFill>
              <a:latin typeface="Calibri"/>
              <a:ea typeface="Calibri"/>
              <a:cs typeface="Calibri"/>
              <a:sym typeface="Calibri"/>
            </a:endParaRPr>
          </a:p>
        </p:txBody>
      </p:sp>
      <p:sp>
        <p:nvSpPr>
          <p:cNvPr id="260" name="Google Shape;260;p29"/>
          <p:cNvSpPr txBox="1">
            <a:spLocks noGrp="1"/>
          </p:cNvSpPr>
          <p:nvPr>
            <p:ph type="body" idx="1"/>
          </p:nvPr>
        </p:nvSpPr>
        <p:spPr>
          <a:xfrm>
            <a:off x="3190468" y="3485422"/>
            <a:ext cx="8809445" cy="1024806"/>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None/>
            </a:pPr>
            <a:r>
              <a:rPr lang="ru-RU" sz="1600" dirty="0"/>
              <a:t>• Световое оборудование.		• Экраны.</a:t>
            </a:r>
            <a:endParaRPr sz="1600" dirty="0"/>
          </a:p>
          <a:p>
            <a:pPr marL="0" lvl="0" indent="0" algn="just" rtl="0">
              <a:lnSpc>
                <a:spcPct val="90000"/>
              </a:lnSpc>
              <a:spcBef>
                <a:spcPts val="1000"/>
              </a:spcBef>
              <a:spcAft>
                <a:spcPts val="0"/>
              </a:spcAft>
              <a:buNone/>
            </a:pPr>
            <a:r>
              <a:rPr lang="ru-RU" sz="1600" dirty="0"/>
              <a:t>• Звуковое оборудование.		• LCD телевизоры</a:t>
            </a:r>
            <a:endParaRPr sz="1600" dirty="0"/>
          </a:p>
          <a:p>
            <a:pPr marL="0" lvl="0" indent="0" algn="just" rtl="0">
              <a:lnSpc>
                <a:spcPct val="90000"/>
              </a:lnSpc>
              <a:spcBef>
                <a:spcPts val="1000"/>
              </a:spcBef>
              <a:spcAft>
                <a:spcPts val="0"/>
              </a:spcAft>
              <a:buNone/>
            </a:pPr>
            <a:r>
              <a:rPr lang="ru-RU" sz="1600" dirty="0"/>
              <a:t>• Сценические комплексы.		• Проекционное оборудование.</a:t>
            </a:r>
            <a:endParaRPr sz="1600" dirty="0"/>
          </a:p>
        </p:txBody>
      </p:sp>
      <p:sp>
        <p:nvSpPr>
          <p:cNvPr id="261" name="Google Shape;261;p29"/>
          <p:cNvSpPr txBox="1"/>
          <p:nvPr/>
        </p:nvSpPr>
        <p:spPr>
          <a:xfrm>
            <a:off x="192088" y="1628775"/>
            <a:ext cx="11807825" cy="876187"/>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ru-RU" sz="1600" dirty="0">
                <a:solidFill>
                  <a:schemeClr val="dk1"/>
                </a:solidFill>
                <a:latin typeface="Calibri"/>
                <a:ea typeface="Calibri"/>
                <a:cs typeface="Calibri"/>
                <a:sym typeface="Calibri"/>
              </a:rPr>
              <a:t>Аренда оборудования для мероприятий и праздников в настоящее время является крайне востребованной услугой. Практически ежедневно проводятся музыкальные фестивали или концерты, презентации, выставки, корпоративы, свадьбы и юбилеи. Причем каждое подобное торжество требует тщательной организации и специализированного технического оснащения. </a:t>
            </a:r>
            <a:endParaRPr dirty="0"/>
          </a:p>
        </p:txBody>
      </p:sp>
      <p:pic>
        <p:nvPicPr>
          <p:cNvPr id="262" name="Google Shape;262;p29"/>
          <p:cNvPicPr preferRelativeResize="0">
            <a:picLocks noChangeAspect="1"/>
          </p:cNvPicPr>
          <p:nvPr/>
        </p:nvPicPr>
        <p:blipFill>
          <a:blip r:embed="rId4" cstate="hqprint">
            <a:alphaModFix/>
            <a:extLst>
              <a:ext uri="{28A0092B-C50C-407E-A947-70E740481C1C}">
                <a14:useLocalDpi xmlns:a14="http://schemas.microsoft.com/office/drawing/2010/main"/>
              </a:ext>
            </a:extLst>
          </a:blip>
          <a:stretch>
            <a:fillRect/>
          </a:stretch>
        </p:blipFill>
        <p:spPr>
          <a:xfrm>
            <a:off x="202888" y="2672141"/>
            <a:ext cx="2820653" cy="1880824"/>
          </a:xfrm>
          <a:prstGeom prst="rect">
            <a:avLst/>
          </a:prstGeom>
          <a:noFill/>
          <a:ln w="9525" cap="flat" cmpd="sng">
            <a:solidFill>
              <a:srgbClr val="EDBA00"/>
            </a:solidFill>
            <a:prstDash val="solid"/>
            <a:round/>
            <a:headEnd type="none" w="sm" len="sm"/>
            <a:tailEnd type="none" w="sm" len="sm"/>
          </a:ln>
        </p:spPr>
      </p:pic>
      <p:pic>
        <p:nvPicPr>
          <p:cNvPr id="263" name="Google Shape;263;p29"/>
          <p:cNvPicPr preferRelativeResize="0">
            <a:picLocks noChangeAspect="1"/>
          </p:cNvPicPr>
          <p:nvPr/>
        </p:nvPicPr>
        <p:blipFill>
          <a:blip r:embed="rId5" cstate="hqprint">
            <a:alphaModFix/>
            <a:extLst>
              <a:ext uri="{28A0092B-C50C-407E-A947-70E740481C1C}">
                <a14:useLocalDpi xmlns:a14="http://schemas.microsoft.com/office/drawing/2010/main"/>
              </a:ext>
            </a:extLst>
          </a:blip>
          <a:stretch>
            <a:fillRect/>
          </a:stretch>
        </p:blipFill>
        <p:spPr>
          <a:xfrm>
            <a:off x="202888" y="4795687"/>
            <a:ext cx="2820653" cy="1880785"/>
          </a:xfrm>
          <a:prstGeom prst="rect">
            <a:avLst/>
          </a:prstGeom>
          <a:noFill/>
          <a:ln w="9525" cap="flat" cmpd="sng">
            <a:solidFill>
              <a:srgbClr val="EDBA00"/>
            </a:solidFill>
            <a:prstDash val="solid"/>
            <a:round/>
            <a:headEnd type="none" w="sm" len="sm"/>
            <a:tailEnd type="none" w="sm" len="sm"/>
          </a:ln>
        </p:spPr>
      </p:pic>
      <p:pic>
        <p:nvPicPr>
          <p:cNvPr id="264" name="Google Shape;264;p29"/>
          <p:cNvPicPr preferRelativeResize="0">
            <a:picLocks noChangeAspect="1"/>
          </p:cNvPicPr>
          <p:nvPr/>
        </p:nvPicPr>
        <p:blipFill>
          <a:blip r:embed="rId6" cstate="hqprint">
            <a:alphaModFix/>
            <a:extLst>
              <a:ext uri="{28A0092B-C50C-407E-A947-70E740481C1C}">
                <a14:useLocalDpi xmlns:a14="http://schemas.microsoft.com/office/drawing/2010/main"/>
              </a:ext>
            </a:extLst>
          </a:blip>
          <a:stretch>
            <a:fillRect/>
          </a:stretch>
        </p:blipFill>
        <p:spPr>
          <a:xfrm>
            <a:off x="6178088" y="4795720"/>
            <a:ext cx="2820557" cy="1880777"/>
          </a:xfrm>
          <a:prstGeom prst="rect">
            <a:avLst/>
          </a:prstGeom>
          <a:noFill/>
          <a:ln w="9525" cap="flat" cmpd="sng">
            <a:solidFill>
              <a:srgbClr val="EDBA00"/>
            </a:solidFill>
            <a:prstDash val="solid"/>
            <a:round/>
            <a:headEnd type="none" w="sm" len="sm"/>
            <a:tailEnd type="none" w="sm" len="sm"/>
          </a:ln>
        </p:spPr>
      </p:pic>
      <p:pic>
        <p:nvPicPr>
          <p:cNvPr id="265" name="Google Shape;265;p29"/>
          <p:cNvPicPr preferRelativeResize="0">
            <a:picLocks noChangeAspect="1"/>
          </p:cNvPicPr>
          <p:nvPr/>
        </p:nvPicPr>
        <p:blipFill>
          <a:blip r:embed="rId7" cstate="hqprint">
            <a:alphaModFix/>
            <a:extLst>
              <a:ext uri="{28A0092B-C50C-407E-A947-70E740481C1C}">
                <a14:useLocalDpi xmlns:a14="http://schemas.microsoft.com/office/drawing/2010/main"/>
              </a:ext>
            </a:extLst>
          </a:blip>
          <a:stretch>
            <a:fillRect/>
          </a:stretch>
        </p:blipFill>
        <p:spPr>
          <a:xfrm>
            <a:off x="3193313" y="4795695"/>
            <a:ext cx="2820570" cy="1880777"/>
          </a:xfrm>
          <a:prstGeom prst="rect">
            <a:avLst/>
          </a:prstGeom>
          <a:noFill/>
          <a:ln w="9525" cap="flat" cmpd="sng">
            <a:solidFill>
              <a:srgbClr val="EDBA00"/>
            </a:solidFill>
            <a:prstDash val="solid"/>
            <a:round/>
            <a:headEnd type="none" w="sm" len="sm"/>
            <a:tailEnd type="none" w="sm" len="sm"/>
          </a:ln>
        </p:spPr>
      </p:pic>
      <p:pic>
        <p:nvPicPr>
          <p:cNvPr id="266" name="Google Shape;266;p29"/>
          <p:cNvPicPr preferRelativeResize="0">
            <a:picLocks noChangeAspect="1"/>
          </p:cNvPicPr>
          <p:nvPr/>
        </p:nvPicPr>
        <p:blipFill>
          <a:blip r:embed="rId8" cstate="hqprint">
            <a:alphaModFix/>
            <a:extLst>
              <a:ext uri="{28A0092B-C50C-407E-A947-70E740481C1C}">
                <a14:useLocalDpi xmlns:a14="http://schemas.microsoft.com/office/drawing/2010/main"/>
              </a:ext>
            </a:extLst>
          </a:blip>
          <a:stretch>
            <a:fillRect/>
          </a:stretch>
        </p:blipFill>
        <p:spPr>
          <a:xfrm>
            <a:off x="9168513" y="4795695"/>
            <a:ext cx="2820595" cy="1880777"/>
          </a:xfrm>
          <a:prstGeom prst="rect">
            <a:avLst/>
          </a:prstGeom>
          <a:noFill/>
          <a:ln w="9525" cap="flat" cmpd="sng">
            <a:solidFill>
              <a:srgbClr val="EDBA00"/>
            </a:solidFill>
            <a:prstDash val="solid"/>
            <a:round/>
            <a:headEnd type="none" w="sm" len="sm"/>
            <a:tailEnd type="none" w="sm" len="sm"/>
          </a:ln>
        </p:spPr>
      </p:pic>
      <p:sp>
        <p:nvSpPr>
          <p:cNvPr id="267" name="Google Shape;267;p29"/>
          <p:cNvSpPr txBox="1"/>
          <p:nvPr/>
        </p:nvSpPr>
        <p:spPr>
          <a:xfrm>
            <a:off x="3190468" y="2504962"/>
            <a:ext cx="8809445" cy="695017"/>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Font typeface="Arial"/>
              <a:buNone/>
            </a:pPr>
            <a:r>
              <a:rPr lang="ru-RU" sz="1600" dirty="0">
                <a:solidFill>
                  <a:schemeClr val="dk1"/>
                </a:solidFill>
                <a:latin typeface="Calibri" panose="020F0502020204030204" pitchFamily="34" charset="0"/>
                <a:ea typeface="Calibri"/>
                <a:cs typeface="Calibri" panose="020F0502020204030204" pitchFamily="34" charset="0"/>
                <a:sym typeface="Calibri"/>
              </a:rPr>
              <a:t>Мы всегда стараемся подобрать оптимальный набор оборудования для конкретной задачи заказчика.  Наши опытные специалисты, за плечами которых несколько сотен проектов, помогут вам с решением самых разнообразных и сложных технических задач.</a:t>
            </a:r>
            <a:endParaRPr sz="1600" dirty="0">
              <a:latin typeface="Calibri" panose="020F0502020204030204" pitchFamily="34" charset="0"/>
              <a:cs typeface="Calibri" panose="020F050202020403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30"/>
          <p:cNvPicPr preferRelativeResize="0"/>
          <p:nvPr/>
        </p:nvPicPr>
        <p:blipFill rotWithShape="1">
          <a:blip r:embed="rId3">
            <a:alphaModFix/>
          </a:blip>
          <a:srcRect/>
          <a:stretch/>
        </p:blipFill>
        <p:spPr>
          <a:xfrm>
            <a:off x="0" y="-968"/>
            <a:ext cx="12192000" cy="6859936"/>
          </a:xfrm>
          <a:prstGeom prst="rect">
            <a:avLst/>
          </a:prstGeom>
          <a:noFill/>
          <a:ln>
            <a:noFill/>
          </a:ln>
        </p:spPr>
      </p:pic>
      <p:sp>
        <p:nvSpPr>
          <p:cNvPr id="273" name="Google Shape;273;p30"/>
          <p:cNvSpPr txBox="1">
            <a:spLocks noGrp="1"/>
          </p:cNvSpPr>
          <p:nvPr>
            <p:ph type="title"/>
          </p:nvPr>
        </p:nvSpPr>
        <p:spPr>
          <a:xfrm>
            <a:off x="2999025" y="346114"/>
            <a:ext cx="6193941" cy="76509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Font typeface="Calibri"/>
              <a:buNone/>
            </a:pPr>
            <a:r>
              <a:rPr lang="ru-RU" sz="2800" dirty="0">
                <a:solidFill>
                  <a:schemeClr val="lt1"/>
                </a:solidFill>
                <a:latin typeface="Calibri"/>
                <a:ea typeface="Calibri"/>
                <a:cs typeface="Calibri"/>
                <a:sym typeface="Calibri"/>
              </a:rPr>
              <a:t>- Дополнительные опции -</a:t>
            </a:r>
            <a:endParaRPr sz="2800" dirty="0">
              <a:solidFill>
                <a:schemeClr val="lt1"/>
              </a:solidFill>
              <a:latin typeface="Calibri"/>
              <a:ea typeface="Calibri"/>
              <a:cs typeface="Calibri"/>
              <a:sym typeface="Calibri"/>
            </a:endParaRPr>
          </a:p>
        </p:txBody>
      </p:sp>
      <p:sp>
        <p:nvSpPr>
          <p:cNvPr id="274" name="Google Shape;274;p30"/>
          <p:cNvSpPr txBox="1">
            <a:spLocks noGrp="1"/>
          </p:cNvSpPr>
          <p:nvPr>
            <p:ph type="body" idx="1"/>
          </p:nvPr>
        </p:nvSpPr>
        <p:spPr>
          <a:xfrm>
            <a:off x="192088" y="1628775"/>
            <a:ext cx="11807816" cy="2344008"/>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dk1"/>
              </a:buClr>
              <a:buSzPts val="1600"/>
              <a:buNone/>
            </a:pPr>
            <a:r>
              <a:rPr lang="ru-RU" sz="1600" dirty="0"/>
              <a:t>Мы всегда рады помочь нашим клиентам воплотить их мечты в жизнь, создать особенное событие, украсить праздник и подарить сильные положительные эмоции. Поэтому спектр наших услуг постоянно расширяется.</a:t>
            </a:r>
            <a:endParaRPr dirty="0"/>
          </a:p>
          <a:p>
            <a:pPr marL="228600" lvl="0" indent="-228600" algn="just" rtl="0">
              <a:lnSpc>
                <a:spcPct val="90000"/>
              </a:lnSpc>
              <a:spcBef>
                <a:spcPts val="1000"/>
              </a:spcBef>
              <a:spcAft>
                <a:spcPts val="0"/>
              </a:spcAft>
              <a:buClr>
                <a:schemeClr val="dk1"/>
              </a:buClr>
              <a:buSzPts val="1600"/>
              <a:buChar char="•"/>
            </a:pPr>
            <a:r>
              <a:rPr lang="ru-RU" sz="1600" dirty="0"/>
              <a:t>Оригинальное предложение руки и сердца.</a:t>
            </a:r>
            <a:endParaRPr dirty="0"/>
          </a:p>
          <a:p>
            <a:pPr marL="228600" lvl="0" indent="-228600" algn="just" rtl="0">
              <a:lnSpc>
                <a:spcPct val="90000"/>
              </a:lnSpc>
              <a:spcBef>
                <a:spcPts val="1000"/>
              </a:spcBef>
              <a:spcAft>
                <a:spcPts val="0"/>
              </a:spcAft>
              <a:buClr>
                <a:schemeClr val="dk1"/>
              </a:buClr>
              <a:buSzPts val="1600"/>
              <a:buChar char="•"/>
            </a:pPr>
            <a:r>
              <a:rPr lang="ru-RU" sz="1600" dirty="0"/>
              <a:t>Создание видеопродукции (клипы, корпоративные фильмы, сюжетные ролики и прочее).</a:t>
            </a:r>
            <a:endParaRPr dirty="0"/>
          </a:p>
          <a:p>
            <a:pPr marL="228600" lvl="0" indent="-228600" algn="just" rtl="0">
              <a:lnSpc>
                <a:spcPct val="90000"/>
              </a:lnSpc>
              <a:spcBef>
                <a:spcPts val="1000"/>
              </a:spcBef>
              <a:spcAft>
                <a:spcPts val="0"/>
              </a:spcAft>
              <a:buClr>
                <a:schemeClr val="dk1"/>
              </a:buClr>
              <a:buSzPts val="1600"/>
              <a:buChar char="•"/>
            </a:pPr>
            <a:r>
              <a:rPr lang="ru-RU" sz="1600" dirty="0"/>
              <a:t>Оригинальные поздравления.</a:t>
            </a:r>
            <a:endParaRPr dirty="0"/>
          </a:p>
          <a:p>
            <a:pPr marL="228600" lvl="0" indent="-228600" algn="just" rtl="0">
              <a:lnSpc>
                <a:spcPct val="90000"/>
              </a:lnSpc>
              <a:spcBef>
                <a:spcPts val="1000"/>
              </a:spcBef>
              <a:spcAft>
                <a:spcPts val="0"/>
              </a:spcAft>
              <a:buClr>
                <a:schemeClr val="dk1"/>
              </a:buClr>
              <a:buSzPts val="1600"/>
              <a:buChar char="•"/>
            </a:pPr>
            <a:r>
              <a:rPr lang="ru-RU" sz="1600" dirty="0" err="1"/>
              <a:t>Брейн</a:t>
            </a:r>
            <a:r>
              <a:rPr lang="ru-RU" sz="1600" dirty="0"/>
              <a:t>-система для проведения викторин и многое другое.</a:t>
            </a:r>
            <a:endParaRPr dirty="0"/>
          </a:p>
        </p:txBody>
      </p:sp>
      <p:pic>
        <p:nvPicPr>
          <p:cNvPr id="275" name="Google Shape;275;p30"/>
          <p:cNvPicPr preferRelativeResize="0">
            <a:picLocks noChangeAspect="1"/>
          </p:cNvPicPr>
          <p:nvPr/>
        </p:nvPicPr>
        <p:blipFill rotWithShape="1">
          <a:blip r:embed="rId4" cstate="hqprint">
            <a:alphaModFix/>
            <a:extLst>
              <a:ext uri="{28A0092B-C50C-407E-A947-70E740481C1C}">
                <a14:useLocalDpi xmlns:a14="http://schemas.microsoft.com/office/drawing/2010/main"/>
              </a:ext>
            </a:extLst>
          </a:blip>
          <a:srcRect/>
          <a:stretch/>
        </p:blipFill>
        <p:spPr>
          <a:xfrm>
            <a:off x="192087" y="4154044"/>
            <a:ext cx="3772551" cy="2515044"/>
          </a:xfrm>
          <a:prstGeom prst="rect">
            <a:avLst/>
          </a:prstGeom>
          <a:noFill/>
          <a:ln w="9525" cap="flat" cmpd="sng">
            <a:solidFill>
              <a:srgbClr val="EDBA00"/>
            </a:solidFill>
            <a:prstDash val="solid"/>
            <a:round/>
            <a:headEnd type="none" w="sm" len="sm"/>
            <a:tailEnd type="none" w="sm" len="sm"/>
          </a:ln>
        </p:spPr>
      </p:pic>
      <p:pic>
        <p:nvPicPr>
          <p:cNvPr id="276" name="Google Shape;276;p30"/>
          <p:cNvPicPr preferRelativeResize="0">
            <a:picLocks noChangeAspect="1"/>
          </p:cNvPicPr>
          <p:nvPr/>
        </p:nvPicPr>
        <p:blipFill>
          <a:blip r:embed="rId5" cstate="hqprint">
            <a:alphaModFix/>
            <a:extLst>
              <a:ext uri="{28A0092B-C50C-407E-A947-70E740481C1C}">
                <a14:useLocalDpi xmlns:a14="http://schemas.microsoft.com/office/drawing/2010/main"/>
              </a:ext>
            </a:extLst>
          </a:blip>
          <a:stretch>
            <a:fillRect/>
          </a:stretch>
        </p:blipFill>
        <p:spPr>
          <a:xfrm>
            <a:off x="4213135" y="4158112"/>
            <a:ext cx="3765729" cy="2510976"/>
          </a:xfrm>
          <a:prstGeom prst="rect">
            <a:avLst/>
          </a:prstGeom>
          <a:noFill/>
          <a:ln w="9525" cap="flat" cmpd="sng">
            <a:solidFill>
              <a:srgbClr val="EDBA00"/>
            </a:solidFill>
            <a:prstDash val="solid"/>
            <a:round/>
            <a:headEnd type="none" w="sm" len="sm"/>
            <a:tailEnd type="none" w="sm" len="sm"/>
          </a:ln>
        </p:spPr>
      </p:pic>
      <p:pic>
        <p:nvPicPr>
          <p:cNvPr id="277" name="Google Shape;277;p30"/>
          <p:cNvPicPr preferRelativeResize="0">
            <a:picLocks noChangeAspect="1"/>
          </p:cNvPicPr>
          <p:nvPr/>
        </p:nvPicPr>
        <p:blipFill>
          <a:blip r:embed="rId6" cstate="hqprint">
            <a:alphaModFix/>
            <a:extLst>
              <a:ext uri="{28A0092B-C50C-407E-A947-70E740481C1C}">
                <a14:useLocalDpi xmlns:a14="http://schemas.microsoft.com/office/drawing/2010/main"/>
              </a:ext>
            </a:extLst>
          </a:blip>
          <a:stretch>
            <a:fillRect/>
          </a:stretch>
        </p:blipFill>
        <p:spPr>
          <a:xfrm>
            <a:off x="8227353" y="4158121"/>
            <a:ext cx="3772551" cy="2515518"/>
          </a:xfrm>
          <a:prstGeom prst="rect">
            <a:avLst/>
          </a:prstGeom>
          <a:noFill/>
          <a:ln w="9525" cap="flat" cmpd="sng">
            <a:solidFill>
              <a:srgbClr val="EDBA00"/>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31"/>
          <p:cNvPicPr preferRelativeResize="0">
            <a:picLocks noChangeAspect="1"/>
          </p:cNvPicPr>
          <p:nvPr/>
        </p:nvPicPr>
        <p:blipFill rotWithShape="1">
          <a:blip r:embed="rId3">
            <a:alphaModFix/>
          </a:blip>
          <a:srcRect/>
          <a:stretch/>
        </p:blipFill>
        <p:spPr>
          <a:xfrm>
            <a:off x="0" y="-968"/>
            <a:ext cx="12192000" cy="6859936"/>
          </a:xfrm>
          <a:prstGeom prst="rect">
            <a:avLst/>
          </a:prstGeom>
          <a:noFill/>
          <a:ln>
            <a:noFill/>
          </a:ln>
        </p:spPr>
      </p:pic>
      <p:sp>
        <p:nvSpPr>
          <p:cNvPr id="283" name="Google Shape;283;p31"/>
          <p:cNvSpPr txBox="1">
            <a:spLocks noGrp="1" noChangeAspect="1"/>
          </p:cNvSpPr>
          <p:nvPr>
            <p:ph type="title"/>
          </p:nvPr>
        </p:nvSpPr>
        <p:spPr>
          <a:xfrm>
            <a:off x="3982827" y="346246"/>
            <a:ext cx="4226346" cy="76509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Font typeface="Calibri"/>
              <a:buNone/>
            </a:pPr>
            <a:r>
              <a:rPr lang="ru-RU" sz="2800" dirty="0">
                <a:solidFill>
                  <a:schemeClr val="lt1"/>
                </a:solidFill>
                <a:latin typeface="Calibri"/>
                <a:ea typeface="Calibri"/>
                <a:cs typeface="Calibri"/>
                <a:sym typeface="Calibri"/>
              </a:rPr>
              <a:t>- Клиенты «Империи» -</a:t>
            </a:r>
            <a:endParaRPr sz="2800" dirty="0">
              <a:solidFill>
                <a:schemeClr val="lt1"/>
              </a:solidFill>
              <a:latin typeface="Calibri"/>
              <a:ea typeface="Calibri"/>
              <a:cs typeface="Calibri"/>
              <a:sym typeface="Calibri"/>
            </a:endParaRPr>
          </a:p>
        </p:txBody>
      </p:sp>
      <p:pic>
        <p:nvPicPr>
          <p:cNvPr id="284" name="Google Shape;284;p31" descr="Восьмая проходная"/>
          <p:cNvPicPr preferRelativeResize="0">
            <a:picLocks noChangeAspect="1"/>
          </p:cNvPicPr>
          <p:nvPr/>
        </p:nvPicPr>
        <p:blipFill rotWithShape="1">
          <a:blip r:embed="rId4">
            <a:alphaModFix/>
          </a:blip>
          <a:srcRect/>
          <a:stretch/>
        </p:blipFill>
        <p:spPr>
          <a:xfrm>
            <a:off x="2103064" y="1745259"/>
            <a:ext cx="762000" cy="704850"/>
          </a:xfrm>
          <a:prstGeom prst="rect">
            <a:avLst/>
          </a:prstGeom>
          <a:noFill/>
          <a:ln>
            <a:noFill/>
          </a:ln>
        </p:spPr>
      </p:pic>
      <p:pic>
        <p:nvPicPr>
          <p:cNvPr id="285" name="Google Shape;285;p31" descr="http://pravkontora.ru/assets/cache/images/partners4/80x74-part5.e33.jpg"/>
          <p:cNvPicPr preferRelativeResize="0">
            <a:picLocks noChangeAspect="1"/>
          </p:cNvPicPr>
          <p:nvPr/>
        </p:nvPicPr>
        <p:blipFill rotWithShape="1">
          <a:blip r:embed="rId5" cstate="hqprint">
            <a:alphaModFix/>
            <a:extLst>
              <a:ext uri="{28A0092B-C50C-407E-A947-70E740481C1C}">
                <a14:useLocalDpi xmlns:a14="http://schemas.microsoft.com/office/drawing/2010/main"/>
              </a:ext>
            </a:extLst>
          </a:blip>
          <a:srcRect/>
          <a:stretch/>
        </p:blipFill>
        <p:spPr>
          <a:xfrm>
            <a:off x="4908822" y="5827312"/>
            <a:ext cx="1613240" cy="575401"/>
          </a:xfrm>
          <a:prstGeom prst="rect">
            <a:avLst/>
          </a:prstGeom>
          <a:noFill/>
          <a:ln>
            <a:noFill/>
          </a:ln>
        </p:spPr>
      </p:pic>
      <p:pic>
        <p:nvPicPr>
          <p:cNvPr id="286" name="Google Shape;286;p31" descr="http://pravkontora.ru/assets/cache/images/partners4/80x74-part4.e33.jpg"/>
          <p:cNvPicPr preferRelativeResize="0">
            <a:picLocks noChangeAspect="1"/>
          </p:cNvPicPr>
          <p:nvPr/>
        </p:nvPicPr>
        <p:blipFill rotWithShape="1">
          <a:blip r:embed="rId6" cstate="hqprint">
            <a:alphaModFix/>
            <a:extLst>
              <a:ext uri="{28A0092B-C50C-407E-A947-70E740481C1C}">
                <a14:useLocalDpi xmlns:a14="http://schemas.microsoft.com/office/drawing/2010/main"/>
              </a:ext>
            </a:extLst>
          </a:blip>
          <a:srcRect/>
          <a:stretch/>
        </p:blipFill>
        <p:spPr>
          <a:xfrm>
            <a:off x="1016747" y="1726514"/>
            <a:ext cx="1058355" cy="303291"/>
          </a:xfrm>
          <a:prstGeom prst="rect">
            <a:avLst/>
          </a:prstGeom>
          <a:noFill/>
          <a:ln>
            <a:noFill/>
          </a:ln>
        </p:spPr>
      </p:pic>
      <p:pic>
        <p:nvPicPr>
          <p:cNvPr id="287" name="Google Shape;287;p31" descr="http://pravkontora.ru/assets/cache/images/partners3/80x74-part_59.e33.jpg"/>
          <p:cNvPicPr preferRelativeResize="0">
            <a:picLocks noChangeAspect="1"/>
          </p:cNvPicPr>
          <p:nvPr/>
        </p:nvPicPr>
        <p:blipFill rotWithShape="1">
          <a:blip r:embed="rId7">
            <a:alphaModFix/>
          </a:blip>
          <a:srcRect/>
          <a:stretch/>
        </p:blipFill>
        <p:spPr>
          <a:xfrm>
            <a:off x="2302910" y="2626060"/>
            <a:ext cx="762000" cy="704850"/>
          </a:xfrm>
          <a:prstGeom prst="rect">
            <a:avLst/>
          </a:prstGeom>
          <a:noFill/>
          <a:ln>
            <a:noFill/>
          </a:ln>
        </p:spPr>
      </p:pic>
      <p:pic>
        <p:nvPicPr>
          <p:cNvPr id="288" name="Google Shape;288;p31" descr="http://pravkontora.ru/assets/cache/images/partners3/80x74-part_76.e33.jpg"/>
          <p:cNvPicPr preferRelativeResize="0">
            <a:picLocks noChangeAspect="1"/>
          </p:cNvPicPr>
          <p:nvPr/>
        </p:nvPicPr>
        <p:blipFill rotWithShape="1">
          <a:blip r:embed="rId8">
            <a:alphaModFix/>
          </a:blip>
          <a:srcRect/>
          <a:stretch/>
        </p:blipFill>
        <p:spPr>
          <a:xfrm>
            <a:off x="7890193" y="1670830"/>
            <a:ext cx="844373" cy="781045"/>
          </a:xfrm>
          <a:prstGeom prst="rect">
            <a:avLst/>
          </a:prstGeom>
          <a:noFill/>
          <a:ln>
            <a:noFill/>
          </a:ln>
        </p:spPr>
      </p:pic>
      <p:pic>
        <p:nvPicPr>
          <p:cNvPr id="289" name="Google Shape;289;p31" descr="http://pravkontora.ru/assets/cache/images/partners3/80x74-part_62.e33.jpg"/>
          <p:cNvPicPr preferRelativeResize="0">
            <a:picLocks noChangeAspect="1"/>
          </p:cNvPicPr>
          <p:nvPr/>
        </p:nvPicPr>
        <p:blipFill rotWithShape="1">
          <a:blip r:embed="rId9">
            <a:alphaModFix/>
          </a:blip>
          <a:srcRect/>
          <a:stretch/>
        </p:blipFill>
        <p:spPr>
          <a:xfrm>
            <a:off x="157805" y="3444684"/>
            <a:ext cx="762000" cy="704850"/>
          </a:xfrm>
          <a:prstGeom prst="rect">
            <a:avLst/>
          </a:prstGeom>
          <a:noFill/>
          <a:ln>
            <a:noFill/>
          </a:ln>
        </p:spPr>
      </p:pic>
      <p:pic>
        <p:nvPicPr>
          <p:cNvPr id="290" name="Google Shape;290;p31" descr="http://pravkontora.ru/assets/cache/images/partners2/80x74-13.e33.jpg"/>
          <p:cNvPicPr preferRelativeResize="0">
            <a:picLocks noChangeAspect="1"/>
          </p:cNvPicPr>
          <p:nvPr/>
        </p:nvPicPr>
        <p:blipFill rotWithShape="1">
          <a:blip r:embed="rId10">
            <a:alphaModFix/>
          </a:blip>
          <a:srcRect/>
          <a:stretch/>
        </p:blipFill>
        <p:spPr>
          <a:xfrm>
            <a:off x="3220827" y="3482587"/>
            <a:ext cx="762000" cy="704850"/>
          </a:xfrm>
          <a:prstGeom prst="rect">
            <a:avLst/>
          </a:prstGeom>
          <a:noFill/>
          <a:ln>
            <a:noFill/>
          </a:ln>
        </p:spPr>
      </p:pic>
      <p:pic>
        <p:nvPicPr>
          <p:cNvPr id="291" name="Google Shape;291;p31" descr="http://pravkontora.ru/assets/cache/images/partners2/80x74-36.e33.jpg"/>
          <p:cNvPicPr preferRelativeResize="0">
            <a:picLocks noChangeAspect="1"/>
          </p:cNvPicPr>
          <p:nvPr/>
        </p:nvPicPr>
        <p:blipFill rotWithShape="1">
          <a:blip r:embed="rId11">
            <a:alphaModFix/>
          </a:blip>
          <a:srcRect/>
          <a:stretch/>
        </p:blipFill>
        <p:spPr>
          <a:xfrm>
            <a:off x="6101438" y="3445635"/>
            <a:ext cx="762000" cy="704850"/>
          </a:xfrm>
          <a:prstGeom prst="rect">
            <a:avLst/>
          </a:prstGeom>
          <a:noFill/>
          <a:ln>
            <a:noFill/>
          </a:ln>
        </p:spPr>
      </p:pic>
      <p:pic>
        <p:nvPicPr>
          <p:cNvPr id="292" name="Google Shape;292;p31" descr="http://pravkontora.ru/assets/cache/images/partners2/80x74-37.e33.jpg"/>
          <p:cNvPicPr preferRelativeResize="0">
            <a:picLocks noChangeAspect="1"/>
          </p:cNvPicPr>
          <p:nvPr/>
        </p:nvPicPr>
        <p:blipFill rotWithShape="1">
          <a:blip r:embed="rId12">
            <a:alphaModFix/>
          </a:blip>
          <a:srcRect/>
          <a:stretch/>
        </p:blipFill>
        <p:spPr>
          <a:xfrm>
            <a:off x="7509194" y="2543458"/>
            <a:ext cx="762000" cy="704850"/>
          </a:xfrm>
          <a:prstGeom prst="rect">
            <a:avLst/>
          </a:prstGeom>
          <a:noFill/>
          <a:ln>
            <a:noFill/>
          </a:ln>
        </p:spPr>
      </p:pic>
      <p:pic>
        <p:nvPicPr>
          <p:cNvPr id="293" name="Google Shape;293;p31" descr="http://pravkontora.ru/assets/cache/images/partners2/80x74-1.e33.jpg"/>
          <p:cNvPicPr preferRelativeResize="0">
            <a:picLocks noChangeAspect="1"/>
          </p:cNvPicPr>
          <p:nvPr/>
        </p:nvPicPr>
        <p:blipFill rotWithShape="1">
          <a:blip r:embed="rId13" cstate="hqprint">
            <a:alphaModFix/>
            <a:extLst>
              <a:ext uri="{28A0092B-C50C-407E-A947-70E740481C1C}">
                <a14:useLocalDpi xmlns:a14="http://schemas.microsoft.com/office/drawing/2010/main"/>
              </a:ext>
            </a:extLst>
          </a:blip>
          <a:srcRect/>
          <a:stretch/>
        </p:blipFill>
        <p:spPr>
          <a:xfrm>
            <a:off x="8804262" y="3555615"/>
            <a:ext cx="1088926" cy="481491"/>
          </a:xfrm>
          <a:prstGeom prst="rect">
            <a:avLst/>
          </a:prstGeom>
          <a:noFill/>
          <a:ln>
            <a:noFill/>
          </a:ln>
        </p:spPr>
      </p:pic>
      <p:pic>
        <p:nvPicPr>
          <p:cNvPr id="294" name="Google Shape;294;p31" descr="http://pravkontora.ru/assets/cache/images/partners4/80x74-part1.e33.jpg"/>
          <p:cNvPicPr preferRelativeResize="0">
            <a:picLocks noChangeAspect="1"/>
          </p:cNvPicPr>
          <p:nvPr/>
        </p:nvPicPr>
        <p:blipFill rotWithShape="1">
          <a:blip r:embed="rId14" cstate="hqprint">
            <a:alphaModFix/>
            <a:extLst>
              <a:ext uri="{28A0092B-C50C-407E-A947-70E740481C1C}">
                <a14:useLocalDpi xmlns:a14="http://schemas.microsoft.com/office/drawing/2010/main"/>
              </a:ext>
            </a:extLst>
          </a:blip>
          <a:srcRect/>
          <a:stretch/>
        </p:blipFill>
        <p:spPr>
          <a:xfrm>
            <a:off x="1054633" y="1991358"/>
            <a:ext cx="966543" cy="588583"/>
          </a:xfrm>
          <a:prstGeom prst="rect">
            <a:avLst/>
          </a:prstGeom>
          <a:noFill/>
          <a:ln>
            <a:noFill/>
          </a:ln>
        </p:spPr>
      </p:pic>
      <p:pic>
        <p:nvPicPr>
          <p:cNvPr id="295" name="Google Shape;295;p31" descr="http://pravkontora.ru/assets/cache/images/partners3/80x74-2.e33.jpg"/>
          <p:cNvPicPr preferRelativeResize="0">
            <a:picLocks noChangeAspect="1"/>
          </p:cNvPicPr>
          <p:nvPr/>
        </p:nvPicPr>
        <p:blipFill rotWithShape="1">
          <a:blip r:embed="rId15">
            <a:alphaModFix/>
          </a:blip>
          <a:srcRect/>
          <a:stretch/>
        </p:blipFill>
        <p:spPr>
          <a:xfrm>
            <a:off x="9310875" y="5065722"/>
            <a:ext cx="762000" cy="704850"/>
          </a:xfrm>
          <a:prstGeom prst="rect">
            <a:avLst/>
          </a:prstGeom>
          <a:noFill/>
          <a:ln>
            <a:noFill/>
          </a:ln>
        </p:spPr>
      </p:pic>
      <p:pic>
        <p:nvPicPr>
          <p:cNvPr id="296" name="Google Shape;296;p31" descr="http://pravkontora.ru/assets/cache/images/partners3/80x74-part_67.e33.jpg"/>
          <p:cNvPicPr preferRelativeResize="0">
            <a:picLocks noChangeAspect="1"/>
          </p:cNvPicPr>
          <p:nvPr/>
        </p:nvPicPr>
        <p:blipFill rotWithShape="1">
          <a:blip r:embed="rId16" cstate="hqprint">
            <a:alphaModFix/>
            <a:extLst>
              <a:ext uri="{28A0092B-C50C-407E-A947-70E740481C1C}">
                <a14:useLocalDpi xmlns:a14="http://schemas.microsoft.com/office/drawing/2010/main"/>
              </a:ext>
            </a:extLst>
          </a:blip>
          <a:srcRect/>
          <a:stretch/>
        </p:blipFill>
        <p:spPr>
          <a:xfrm>
            <a:off x="10865979" y="2552664"/>
            <a:ext cx="1078674" cy="618226"/>
          </a:xfrm>
          <a:prstGeom prst="rect">
            <a:avLst/>
          </a:prstGeom>
          <a:noFill/>
          <a:ln>
            <a:noFill/>
          </a:ln>
        </p:spPr>
      </p:pic>
      <p:pic>
        <p:nvPicPr>
          <p:cNvPr id="297" name="Google Shape;297;p31" descr="Картинки по запросу лексус лого"/>
          <p:cNvPicPr preferRelativeResize="0">
            <a:picLocks noChangeAspect="1"/>
          </p:cNvPicPr>
          <p:nvPr/>
        </p:nvPicPr>
        <p:blipFill rotWithShape="1">
          <a:blip r:embed="rId17">
            <a:alphaModFix/>
          </a:blip>
          <a:srcRect/>
          <a:stretch/>
        </p:blipFill>
        <p:spPr>
          <a:xfrm>
            <a:off x="9511439" y="2533059"/>
            <a:ext cx="1272652" cy="636326"/>
          </a:xfrm>
          <a:prstGeom prst="rect">
            <a:avLst/>
          </a:prstGeom>
          <a:noFill/>
          <a:ln>
            <a:noFill/>
          </a:ln>
        </p:spPr>
      </p:pic>
      <p:pic>
        <p:nvPicPr>
          <p:cNvPr id="298" name="Google Shape;298;p31" descr="http://pravkontora.ru/assets/cache/images/partners3/80x74-part_66.e33.jpg"/>
          <p:cNvPicPr preferRelativeResize="0">
            <a:picLocks noChangeAspect="1"/>
          </p:cNvPicPr>
          <p:nvPr/>
        </p:nvPicPr>
        <p:blipFill rotWithShape="1">
          <a:blip r:embed="rId18">
            <a:alphaModFix/>
          </a:blip>
          <a:srcRect/>
          <a:stretch/>
        </p:blipFill>
        <p:spPr>
          <a:xfrm>
            <a:off x="9249517" y="5818751"/>
            <a:ext cx="762000" cy="704850"/>
          </a:xfrm>
          <a:prstGeom prst="rect">
            <a:avLst/>
          </a:prstGeom>
          <a:noFill/>
          <a:ln>
            <a:noFill/>
          </a:ln>
        </p:spPr>
      </p:pic>
      <p:pic>
        <p:nvPicPr>
          <p:cNvPr id="299" name="Google Shape;299;p31" descr="http://pravkontora.ru/assets/cache/images/partners2/80x74-35.e33.jpg"/>
          <p:cNvPicPr preferRelativeResize="0">
            <a:picLocks noChangeAspect="1"/>
          </p:cNvPicPr>
          <p:nvPr/>
        </p:nvPicPr>
        <p:blipFill rotWithShape="1">
          <a:blip r:embed="rId19">
            <a:alphaModFix/>
          </a:blip>
          <a:srcRect/>
          <a:stretch/>
        </p:blipFill>
        <p:spPr>
          <a:xfrm>
            <a:off x="208932" y="1809882"/>
            <a:ext cx="762000" cy="704850"/>
          </a:xfrm>
          <a:prstGeom prst="rect">
            <a:avLst/>
          </a:prstGeom>
          <a:noFill/>
          <a:ln>
            <a:noFill/>
          </a:ln>
        </p:spPr>
      </p:pic>
      <p:pic>
        <p:nvPicPr>
          <p:cNvPr id="300" name="Google Shape;300;p31"/>
          <p:cNvPicPr preferRelativeResize="0">
            <a:picLocks noChangeAspect="1"/>
          </p:cNvPicPr>
          <p:nvPr/>
        </p:nvPicPr>
        <p:blipFill rotWithShape="1">
          <a:blip r:embed="rId20" cstate="hqprint">
            <a:alphaModFix/>
            <a:extLst>
              <a:ext uri="{28A0092B-C50C-407E-A947-70E740481C1C}">
                <a14:useLocalDpi xmlns:a14="http://schemas.microsoft.com/office/drawing/2010/main"/>
              </a:ext>
            </a:extLst>
          </a:blip>
          <a:srcRect/>
          <a:stretch/>
        </p:blipFill>
        <p:spPr>
          <a:xfrm>
            <a:off x="1025496" y="3519837"/>
            <a:ext cx="2099213" cy="553048"/>
          </a:xfrm>
          <a:prstGeom prst="rect">
            <a:avLst/>
          </a:prstGeom>
          <a:noFill/>
          <a:ln>
            <a:noFill/>
          </a:ln>
        </p:spPr>
      </p:pic>
      <p:pic>
        <p:nvPicPr>
          <p:cNvPr id="301" name="Google Shape;301;p31" descr="CORUM GROUP"/>
          <p:cNvPicPr preferRelativeResize="0">
            <a:picLocks noChangeAspect="1"/>
          </p:cNvPicPr>
          <p:nvPr/>
        </p:nvPicPr>
        <p:blipFill rotWithShape="1">
          <a:blip r:embed="rId21" cstate="hqprint">
            <a:alphaModFix/>
            <a:extLst>
              <a:ext uri="{28A0092B-C50C-407E-A947-70E740481C1C}">
                <a14:useLocalDpi xmlns:a14="http://schemas.microsoft.com/office/drawing/2010/main"/>
              </a:ext>
            </a:extLst>
          </a:blip>
          <a:srcRect/>
          <a:stretch/>
        </p:blipFill>
        <p:spPr>
          <a:xfrm>
            <a:off x="9016007" y="4246136"/>
            <a:ext cx="703695" cy="800155"/>
          </a:xfrm>
          <a:prstGeom prst="rect">
            <a:avLst/>
          </a:prstGeom>
          <a:noFill/>
          <a:ln>
            <a:noFill/>
          </a:ln>
        </p:spPr>
      </p:pic>
      <p:pic>
        <p:nvPicPr>
          <p:cNvPr id="302" name="Google Shape;302;p31" descr="Агенство недвижимости "/>
          <p:cNvPicPr preferRelativeResize="0">
            <a:picLocks noChangeAspect="1"/>
          </p:cNvPicPr>
          <p:nvPr/>
        </p:nvPicPr>
        <p:blipFill rotWithShape="1">
          <a:blip r:embed="rId22" cstate="hqprint">
            <a:alphaModFix/>
            <a:extLst>
              <a:ext uri="{28A0092B-C50C-407E-A947-70E740481C1C}">
                <a14:useLocalDpi xmlns:a14="http://schemas.microsoft.com/office/drawing/2010/main"/>
              </a:ext>
            </a:extLst>
          </a:blip>
          <a:srcRect/>
          <a:stretch/>
        </p:blipFill>
        <p:spPr>
          <a:xfrm>
            <a:off x="10296283" y="5834647"/>
            <a:ext cx="1715564" cy="620714"/>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303" name="Google Shape;303;p31"/>
          <p:cNvPicPr preferRelativeResize="0">
            <a:picLocks noChangeAspect="1"/>
          </p:cNvPicPr>
          <p:nvPr/>
        </p:nvPicPr>
        <p:blipFill rotWithShape="1">
          <a:blip r:embed="rId23" cstate="hqprint">
            <a:alphaModFix/>
            <a:extLst>
              <a:ext uri="{28A0092B-C50C-407E-A947-70E740481C1C}">
                <a14:useLocalDpi xmlns:a14="http://schemas.microsoft.com/office/drawing/2010/main"/>
              </a:ext>
            </a:extLst>
          </a:blip>
          <a:srcRect l="5507" t="17323" r="5430" b="14446"/>
          <a:stretch/>
        </p:blipFill>
        <p:spPr>
          <a:xfrm>
            <a:off x="6642628" y="5831479"/>
            <a:ext cx="2435244" cy="692373"/>
          </a:xfrm>
          <a:prstGeom prst="rect">
            <a:avLst/>
          </a:prstGeom>
          <a:noFill/>
          <a:ln>
            <a:noFill/>
          </a:ln>
        </p:spPr>
      </p:pic>
      <p:pic>
        <p:nvPicPr>
          <p:cNvPr id="304" name="Google Shape;304;p31"/>
          <p:cNvPicPr preferRelativeResize="0">
            <a:picLocks noChangeAspect="1"/>
          </p:cNvPicPr>
          <p:nvPr/>
        </p:nvPicPr>
        <p:blipFill rotWithShape="1">
          <a:blip r:embed="rId24">
            <a:alphaModFix/>
          </a:blip>
          <a:srcRect/>
          <a:stretch/>
        </p:blipFill>
        <p:spPr>
          <a:xfrm>
            <a:off x="3026393" y="4396195"/>
            <a:ext cx="1817885" cy="476987"/>
          </a:xfrm>
          <a:prstGeom prst="rect">
            <a:avLst/>
          </a:prstGeom>
          <a:noFill/>
          <a:ln>
            <a:noFill/>
          </a:ln>
        </p:spPr>
      </p:pic>
      <p:pic>
        <p:nvPicPr>
          <p:cNvPr id="305" name="Google Shape;305;p31"/>
          <p:cNvPicPr preferRelativeResize="0">
            <a:picLocks noChangeAspect="1"/>
          </p:cNvPicPr>
          <p:nvPr/>
        </p:nvPicPr>
        <p:blipFill rotWithShape="1">
          <a:blip r:embed="rId25" cstate="hqprint">
            <a:alphaModFix/>
            <a:extLst>
              <a:ext uri="{28A0092B-C50C-407E-A947-70E740481C1C}">
                <a14:useLocalDpi xmlns:a14="http://schemas.microsoft.com/office/drawing/2010/main"/>
              </a:ext>
            </a:extLst>
          </a:blip>
          <a:srcRect/>
          <a:stretch/>
        </p:blipFill>
        <p:spPr>
          <a:xfrm>
            <a:off x="3239547" y="4975108"/>
            <a:ext cx="1438328" cy="342733"/>
          </a:xfrm>
          <a:prstGeom prst="rect">
            <a:avLst/>
          </a:prstGeom>
          <a:noFill/>
          <a:ln>
            <a:noFill/>
          </a:ln>
        </p:spPr>
      </p:pic>
      <p:pic>
        <p:nvPicPr>
          <p:cNvPr id="306" name="Google Shape;306;p31"/>
          <p:cNvPicPr preferRelativeResize="0">
            <a:picLocks noChangeAspect="1"/>
          </p:cNvPicPr>
          <p:nvPr/>
        </p:nvPicPr>
        <p:blipFill rotWithShape="1">
          <a:blip r:embed="rId26" cstate="hqprint">
            <a:alphaModFix/>
            <a:extLst>
              <a:ext uri="{28A0092B-C50C-407E-A947-70E740481C1C}">
                <a14:useLocalDpi xmlns:a14="http://schemas.microsoft.com/office/drawing/2010/main"/>
              </a:ext>
            </a:extLst>
          </a:blip>
          <a:srcRect/>
          <a:stretch/>
        </p:blipFill>
        <p:spPr>
          <a:xfrm>
            <a:off x="5007834" y="2692500"/>
            <a:ext cx="2292824" cy="491319"/>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307" name="Google Shape;307;p31"/>
          <p:cNvPicPr preferRelativeResize="0">
            <a:picLocks noChangeAspect="1"/>
          </p:cNvPicPr>
          <p:nvPr/>
        </p:nvPicPr>
        <p:blipFill rotWithShape="1">
          <a:blip r:embed="rId27">
            <a:alphaModFix/>
          </a:blip>
          <a:srcRect/>
          <a:stretch/>
        </p:blipFill>
        <p:spPr>
          <a:xfrm>
            <a:off x="231626" y="4357418"/>
            <a:ext cx="2137764" cy="724945"/>
          </a:xfrm>
          <a:prstGeom prst="rect">
            <a:avLst/>
          </a:prstGeom>
          <a:noFill/>
          <a:ln>
            <a:noFill/>
          </a:ln>
        </p:spPr>
      </p:pic>
      <p:pic>
        <p:nvPicPr>
          <p:cNvPr id="308" name="Google Shape;308;p31"/>
          <p:cNvPicPr preferRelativeResize="0">
            <a:picLocks noChangeAspect="1"/>
          </p:cNvPicPr>
          <p:nvPr/>
        </p:nvPicPr>
        <p:blipFill rotWithShape="1">
          <a:blip r:embed="rId28">
            <a:alphaModFix/>
          </a:blip>
          <a:srcRect/>
          <a:stretch/>
        </p:blipFill>
        <p:spPr>
          <a:xfrm>
            <a:off x="5769013" y="1760178"/>
            <a:ext cx="1065506" cy="719352"/>
          </a:xfrm>
          <a:prstGeom prst="rect">
            <a:avLst/>
          </a:prstGeom>
          <a:noFill/>
          <a:ln>
            <a:noFill/>
          </a:ln>
        </p:spPr>
      </p:pic>
      <p:pic>
        <p:nvPicPr>
          <p:cNvPr id="309" name="Google Shape;309;p31"/>
          <p:cNvPicPr preferRelativeResize="0">
            <a:picLocks noChangeAspect="1"/>
          </p:cNvPicPr>
          <p:nvPr/>
        </p:nvPicPr>
        <p:blipFill rotWithShape="1">
          <a:blip r:embed="rId29">
            <a:alphaModFix/>
          </a:blip>
          <a:srcRect/>
          <a:stretch/>
        </p:blipFill>
        <p:spPr>
          <a:xfrm>
            <a:off x="3064910" y="2613598"/>
            <a:ext cx="1740853" cy="645337"/>
          </a:xfrm>
          <a:prstGeom prst="rect">
            <a:avLst/>
          </a:prstGeom>
          <a:noFill/>
          <a:ln>
            <a:noFill/>
          </a:ln>
        </p:spPr>
      </p:pic>
      <p:pic>
        <p:nvPicPr>
          <p:cNvPr id="310" name="Google Shape;310;p31"/>
          <p:cNvPicPr preferRelativeResize="0">
            <a:picLocks noChangeAspect="1"/>
          </p:cNvPicPr>
          <p:nvPr/>
        </p:nvPicPr>
        <p:blipFill rotWithShape="1">
          <a:blip r:embed="rId30" cstate="hqprint">
            <a:alphaModFix/>
            <a:extLst>
              <a:ext uri="{28A0092B-C50C-407E-A947-70E740481C1C}">
                <a14:useLocalDpi xmlns:a14="http://schemas.microsoft.com/office/drawing/2010/main"/>
              </a:ext>
            </a:extLst>
          </a:blip>
          <a:srcRect t="38648"/>
          <a:stretch/>
        </p:blipFill>
        <p:spPr>
          <a:xfrm>
            <a:off x="3202298" y="5364268"/>
            <a:ext cx="1385646" cy="356841"/>
          </a:xfrm>
          <a:prstGeom prst="rect">
            <a:avLst/>
          </a:prstGeom>
          <a:noFill/>
          <a:ln>
            <a:noFill/>
          </a:ln>
        </p:spPr>
      </p:pic>
      <p:pic>
        <p:nvPicPr>
          <p:cNvPr id="311" name="Google Shape;311;p31"/>
          <p:cNvPicPr preferRelativeResize="0">
            <a:picLocks noChangeAspect="1"/>
          </p:cNvPicPr>
          <p:nvPr/>
        </p:nvPicPr>
        <p:blipFill rotWithShape="1">
          <a:blip r:embed="rId31" cstate="hqprint">
            <a:alphaModFix/>
            <a:extLst>
              <a:ext uri="{28A0092B-C50C-407E-A947-70E740481C1C}">
                <a14:useLocalDpi xmlns:a14="http://schemas.microsoft.com/office/drawing/2010/main"/>
              </a:ext>
            </a:extLst>
          </a:blip>
          <a:srcRect/>
          <a:stretch/>
        </p:blipFill>
        <p:spPr>
          <a:xfrm>
            <a:off x="3239547" y="5810855"/>
            <a:ext cx="1348397" cy="771983"/>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312" name="Google Shape;312;p31"/>
          <p:cNvPicPr preferRelativeResize="0">
            <a:picLocks noChangeAspect="1"/>
          </p:cNvPicPr>
          <p:nvPr/>
        </p:nvPicPr>
        <p:blipFill rotWithShape="1">
          <a:blip r:embed="rId32" cstate="hqprint">
            <a:alphaModFix/>
            <a:extLst>
              <a:ext uri="{28A0092B-C50C-407E-A947-70E740481C1C}">
                <a14:useLocalDpi xmlns:a14="http://schemas.microsoft.com/office/drawing/2010/main"/>
              </a:ext>
            </a:extLst>
          </a:blip>
          <a:srcRect/>
          <a:stretch/>
        </p:blipFill>
        <p:spPr>
          <a:xfrm>
            <a:off x="8968344" y="1769887"/>
            <a:ext cx="2982133" cy="603390"/>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313" name="Google Shape;313;p31"/>
          <p:cNvPicPr preferRelativeResize="0">
            <a:picLocks noChangeAspect="1"/>
          </p:cNvPicPr>
          <p:nvPr/>
        </p:nvPicPr>
        <p:blipFill rotWithShape="1">
          <a:blip r:embed="rId33">
            <a:alphaModFix/>
          </a:blip>
          <a:srcRect/>
          <a:stretch/>
        </p:blipFill>
        <p:spPr>
          <a:xfrm>
            <a:off x="6963010" y="1669724"/>
            <a:ext cx="756056" cy="780632"/>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314" name="Google Shape;314;p31"/>
          <p:cNvPicPr preferRelativeResize="0">
            <a:picLocks noChangeAspect="1"/>
          </p:cNvPicPr>
          <p:nvPr/>
        </p:nvPicPr>
        <p:blipFill rotWithShape="1">
          <a:blip r:embed="rId34">
            <a:alphaModFix/>
          </a:blip>
          <a:srcRect/>
          <a:stretch/>
        </p:blipFill>
        <p:spPr>
          <a:xfrm>
            <a:off x="281071" y="6175681"/>
            <a:ext cx="2529708" cy="474987"/>
          </a:xfrm>
          <a:prstGeom prst="rect">
            <a:avLst/>
          </a:prstGeom>
          <a:noFill/>
          <a:ln>
            <a:noFill/>
          </a:ln>
        </p:spPr>
      </p:pic>
      <p:pic>
        <p:nvPicPr>
          <p:cNvPr id="315" name="Google Shape;315;p31"/>
          <p:cNvPicPr preferRelativeResize="0">
            <a:picLocks noChangeAspect="1"/>
          </p:cNvPicPr>
          <p:nvPr/>
        </p:nvPicPr>
        <p:blipFill rotWithShape="1">
          <a:blip r:embed="rId35">
            <a:alphaModFix/>
          </a:blip>
          <a:srcRect/>
          <a:stretch/>
        </p:blipFill>
        <p:spPr>
          <a:xfrm>
            <a:off x="10352253" y="5029927"/>
            <a:ext cx="1601312" cy="673243"/>
          </a:xfrm>
          <a:prstGeom prst="rect">
            <a:avLst/>
          </a:prstGeom>
          <a:noFill/>
          <a:ln>
            <a:noFill/>
          </a:ln>
        </p:spPr>
      </p:pic>
      <p:pic>
        <p:nvPicPr>
          <p:cNvPr id="316" name="Google Shape;316;p31"/>
          <p:cNvPicPr preferRelativeResize="0">
            <a:picLocks noChangeAspect="1"/>
          </p:cNvPicPr>
          <p:nvPr/>
        </p:nvPicPr>
        <p:blipFill rotWithShape="1">
          <a:blip r:embed="rId36">
            <a:alphaModFix/>
          </a:blip>
          <a:srcRect/>
          <a:stretch/>
        </p:blipFill>
        <p:spPr>
          <a:xfrm>
            <a:off x="9958963" y="3453626"/>
            <a:ext cx="2014537" cy="733811"/>
          </a:xfrm>
          <a:prstGeom prst="rect">
            <a:avLst/>
          </a:prstGeom>
          <a:noFill/>
          <a:ln>
            <a:noFill/>
          </a:ln>
        </p:spPr>
      </p:pic>
      <p:pic>
        <p:nvPicPr>
          <p:cNvPr id="317" name="Google Shape;317;p31"/>
          <p:cNvPicPr preferRelativeResize="0">
            <a:picLocks noChangeAspect="1"/>
          </p:cNvPicPr>
          <p:nvPr/>
        </p:nvPicPr>
        <p:blipFill rotWithShape="1">
          <a:blip r:embed="rId37" cstate="hqprint">
            <a:alphaModFix/>
            <a:extLst>
              <a:ext uri="{28A0092B-C50C-407E-A947-70E740481C1C}">
                <a14:useLocalDpi xmlns:a14="http://schemas.microsoft.com/office/drawing/2010/main"/>
              </a:ext>
            </a:extLst>
          </a:blip>
          <a:srcRect/>
          <a:stretch/>
        </p:blipFill>
        <p:spPr>
          <a:xfrm>
            <a:off x="10003918" y="4366824"/>
            <a:ext cx="2007929" cy="588168"/>
          </a:xfrm>
          <a:prstGeom prst="rect">
            <a:avLst/>
          </a:prstGeom>
          <a:noFill/>
          <a:ln>
            <a:noFill/>
          </a:ln>
        </p:spPr>
      </p:pic>
      <p:pic>
        <p:nvPicPr>
          <p:cNvPr id="318" name="Google Shape;318;p31"/>
          <p:cNvPicPr preferRelativeResize="0">
            <a:picLocks noChangeAspect="1"/>
          </p:cNvPicPr>
          <p:nvPr/>
        </p:nvPicPr>
        <p:blipFill rotWithShape="1">
          <a:blip r:embed="rId38">
            <a:alphaModFix/>
          </a:blip>
          <a:srcRect/>
          <a:stretch/>
        </p:blipFill>
        <p:spPr>
          <a:xfrm>
            <a:off x="231625" y="5195956"/>
            <a:ext cx="2815557" cy="783973"/>
          </a:xfrm>
          <a:prstGeom prst="rect">
            <a:avLst/>
          </a:prstGeom>
          <a:noFill/>
          <a:ln>
            <a:noFill/>
          </a:ln>
        </p:spPr>
      </p:pic>
      <p:pic>
        <p:nvPicPr>
          <p:cNvPr id="319" name="Google Shape;319;p31"/>
          <p:cNvPicPr preferRelativeResize="0">
            <a:picLocks noChangeAspect="1"/>
          </p:cNvPicPr>
          <p:nvPr/>
        </p:nvPicPr>
        <p:blipFill rotWithShape="1">
          <a:blip r:embed="rId39" cstate="hqprint">
            <a:alphaModFix/>
            <a:extLst>
              <a:ext uri="{28A0092B-C50C-407E-A947-70E740481C1C}">
                <a14:useLocalDpi xmlns:a14="http://schemas.microsoft.com/office/drawing/2010/main"/>
              </a:ext>
            </a:extLst>
          </a:blip>
          <a:srcRect/>
          <a:stretch/>
        </p:blipFill>
        <p:spPr>
          <a:xfrm>
            <a:off x="6963010" y="3506257"/>
            <a:ext cx="1815153" cy="709683"/>
          </a:xfrm>
          <a:prstGeom prst="rect">
            <a:avLst/>
          </a:prstGeom>
          <a:noFill/>
          <a:ln>
            <a:noFill/>
          </a:ln>
        </p:spPr>
      </p:pic>
      <p:pic>
        <p:nvPicPr>
          <p:cNvPr id="320" name="Google Shape;320;p31"/>
          <p:cNvPicPr preferRelativeResize="0">
            <a:picLocks noChangeAspect="1"/>
          </p:cNvPicPr>
          <p:nvPr/>
        </p:nvPicPr>
        <p:blipFill rotWithShape="1">
          <a:blip r:embed="rId40">
            <a:alphaModFix/>
          </a:blip>
          <a:srcRect/>
          <a:stretch/>
        </p:blipFill>
        <p:spPr>
          <a:xfrm>
            <a:off x="4445477" y="1770216"/>
            <a:ext cx="1153191" cy="704567"/>
          </a:xfrm>
          <a:prstGeom prst="rect">
            <a:avLst/>
          </a:prstGeom>
          <a:noFill/>
          <a:ln>
            <a:noFill/>
          </a:ln>
        </p:spPr>
      </p:pic>
      <p:pic>
        <p:nvPicPr>
          <p:cNvPr id="321" name="Google Shape;321;p31"/>
          <p:cNvPicPr preferRelativeResize="0">
            <a:picLocks noChangeAspect="1"/>
          </p:cNvPicPr>
          <p:nvPr/>
        </p:nvPicPr>
        <p:blipFill rotWithShape="1">
          <a:blip r:embed="rId41">
            <a:alphaModFix/>
          </a:blip>
          <a:srcRect/>
          <a:stretch/>
        </p:blipFill>
        <p:spPr>
          <a:xfrm>
            <a:off x="5058994" y="4281702"/>
            <a:ext cx="1079409" cy="729025"/>
          </a:xfrm>
          <a:prstGeom prst="rect">
            <a:avLst/>
          </a:prstGeom>
          <a:noFill/>
          <a:ln>
            <a:noFill/>
          </a:ln>
        </p:spPr>
      </p:pic>
      <p:pic>
        <p:nvPicPr>
          <p:cNvPr id="322" name="Google Shape;322;p31"/>
          <p:cNvPicPr preferRelativeResize="0">
            <a:picLocks noChangeAspect="1"/>
          </p:cNvPicPr>
          <p:nvPr/>
        </p:nvPicPr>
        <p:blipFill rotWithShape="1">
          <a:blip r:embed="rId42" cstate="hqprint">
            <a:alphaModFix/>
            <a:extLst>
              <a:ext uri="{28A0092B-C50C-407E-A947-70E740481C1C}">
                <a14:useLocalDpi xmlns:a14="http://schemas.microsoft.com/office/drawing/2010/main"/>
              </a:ext>
            </a:extLst>
          </a:blip>
          <a:srcRect l="-66"/>
          <a:stretch/>
        </p:blipFill>
        <p:spPr>
          <a:xfrm>
            <a:off x="3003161" y="1882516"/>
            <a:ext cx="1268575" cy="507430"/>
          </a:xfrm>
          <a:prstGeom prst="rect">
            <a:avLst/>
          </a:prstGeom>
          <a:noFill/>
          <a:ln>
            <a:noFill/>
          </a:ln>
        </p:spPr>
      </p:pic>
      <p:pic>
        <p:nvPicPr>
          <p:cNvPr id="323" name="Google Shape;323;p31"/>
          <p:cNvPicPr preferRelativeResize="0">
            <a:picLocks noChangeAspect="1"/>
          </p:cNvPicPr>
          <p:nvPr/>
        </p:nvPicPr>
        <p:blipFill rotWithShape="1">
          <a:blip r:embed="rId43" cstate="hqprint">
            <a:alphaModFix/>
            <a:extLst>
              <a:ext uri="{28A0092B-C50C-407E-A947-70E740481C1C}">
                <a14:useLocalDpi xmlns:a14="http://schemas.microsoft.com/office/drawing/2010/main"/>
              </a:ext>
            </a:extLst>
          </a:blip>
          <a:srcRect/>
          <a:stretch/>
        </p:blipFill>
        <p:spPr>
          <a:xfrm>
            <a:off x="4108672" y="3524328"/>
            <a:ext cx="1798324" cy="589851"/>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324" name="Google Shape;324;p31" descr="http://pravkontora.ru/assets/cache/images/partners2/80x74-5.e33.jpg"/>
          <p:cNvPicPr preferRelativeResize="0">
            <a:picLocks noChangeAspect="1"/>
          </p:cNvPicPr>
          <p:nvPr/>
        </p:nvPicPr>
        <p:blipFill rotWithShape="1">
          <a:blip r:embed="rId44" cstate="hqprint">
            <a:alphaModFix/>
            <a:extLst>
              <a:ext uri="{28A0092B-C50C-407E-A947-70E740481C1C}">
                <a14:useLocalDpi xmlns:a14="http://schemas.microsoft.com/office/drawing/2010/main"/>
              </a:ext>
            </a:extLst>
          </a:blip>
          <a:srcRect/>
          <a:stretch/>
        </p:blipFill>
        <p:spPr>
          <a:xfrm>
            <a:off x="1306801" y="4215940"/>
            <a:ext cx="1431876" cy="434563"/>
          </a:xfrm>
          <a:prstGeom prst="rect">
            <a:avLst/>
          </a:prstGeom>
          <a:noFill/>
          <a:ln>
            <a:noFill/>
          </a:ln>
        </p:spPr>
      </p:pic>
      <p:pic>
        <p:nvPicPr>
          <p:cNvPr id="325" name="Google Shape;325;p31"/>
          <p:cNvPicPr preferRelativeResize="0">
            <a:picLocks noChangeAspect="1"/>
          </p:cNvPicPr>
          <p:nvPr/>
        </p:nvPicPr>
        <p:blipFill rotWithShape="1">
          <a:blip r:embed="rId45">
            <a:alphaModFix/>
          </a:blip>
          <a:srcRect/>
          <a:stretch/>
        </p:blipFill>
        <p:spPr>
          <a:xfrm>
            <a:off x="4764960" y="5210287"/>
            <a:ext cx="2053987" cy="588879"/>
          </a:xfrm>
          <a:prstGeom prst="rect">
            <a:avLst/>
          </a:prstGeom>
          <a:noFill/>
          <a:ln>
            <a:noFill/>
          </a:ln>
        </p:spPr>
      </p:pic>
      <p:pic>
        <p:nvPicPr>
          <p:cNvPr id="326" name="Google Shape;326;p31"/>
          <p:cNvPicPr preferRelativeResize="0">
            <a:picLocks noChangeAspect="1"/>
          </p:cNvPicPr>
          <p:nvPr/>
        </p:nvPicPr>
        <p:blipFill rotWithShape="1">
          <a:blip r:embed="rId46" cstate="hqprint">
            <a:alphaModFix/>
            <a:extLst>
              <a:ext uri="{28A0092B-C50C-407E-A947-70E740481C1C}">
                <a14:useLocalDpi xmlns:a14="http://schemas.microsoft.com/office/drawing/2010/main"/>
              </a:ext>
            </a:extLst>
          </a:blip>
          <a:srcRect/>
          <a:stretch/>
        </p:blipFill>
        <p:spPr>
          <a:xfrm>
            <a:off x="1722183" y="5109296"/>
            <a:ext cx="1324999" cy="459914"/>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327" name="Google Shape;327;p31"/>
          <p:cNvPicPr preferRelativeResize="0">
            <a:picLocks noChangeAspect="1"/>
          </p:cNvPicPr>
          <p:nvPr/>
        </p:nvPicPr>
        <p:blipFill rotWithShape="1">
          <a:blip r:embed="rId47" cstate="hqprint">
            <a:alphaModFix/>
            <a:extLst>
              <a:ext uri="{28A0092B-C50C-407E-A947-70E740481C1C}">
                <a14:useLocalDpi xmlns:a14="http://schemas.microsoft.com/office/drawing/2010/main"/>
              </a:ext>
            </a:extLst>
          </a:blip>
          <a:srcRect/>
          <a:stretch/>
        </p:blipFill>
        <p:spPr>
          <a:xfrm>
            <a:off x="7046824" y="5199838"/>
            <a:ext cx="2031048" cy="582032"/>
          </a:xfrm>
          <a:prstGeom prst="rect">
            <a:avLst/>
          </a:prstGeom>
          <a:noFill/>
          <a:ln>
            <a:noFill/>
          </a:ln>
        </p:spPr>
      </p:pic>
      <p:pic>
        <p:nvPicPr>
          <p:cNvPr id="328" name="Google Shape;328;p31"/>
          <p:cNvPicPr preferRelativeResize="0">
            <a:picLocks noChangeAspect="1"/>
          </p:cNvPicPr>
          <p:nvPr/>
        </p:nvPicPr>
        <p:blipFill rotWithShape="1">
          <a:blip r:embed="rId48">
            <a:alphaModFix/>
          </a:blip>
          <a:srcRect/>
          <a:stretch/>
        </p:blipFill>
        <p:spPr>
          <a:xfrm>
            <a:off x="8445981" y="2562605"/>
            <a:ext cx="890670" cy="795158"/>
          </a:xfrm>
          <a:prstGeom prst="rect">
            <a:avLst/>
          </a:prstGeom>
          <a:noFill/>
          <a:ln>
            <a:noFill/>
          </a:ln>
        </p:spPr>
      </p:pic>
      <p:pic>
        <p:nvPicPr>
          <p:cNvPr id="329" name="Google Shape;329;p31"/>
          <p:cNvPicPr preferRelativeResize="0">
            <a:picLocks noChangeAspect="1"/>
          </p:cNvPicPr>
          <p:nvPr/>
        </p:nvPicPr>
        <p:blipFill rotWithShape="1">
          <a:blip r:embed="rId49" cstate="hqprint">
            <a:alphaModFix/>
            <a:extLst>
              <a:ext uri="{28A0092B-C50C-407E-A947-70E740481C1C}">
                <a14:useLocalDpi xmlns:a14="http://schemas.microsoft.com/office/drawing/2010/main"/>
              </a:ext>
            </a:extLst>
          </a:blip>
          <a:srcRect/>
          <a:stretch/>
        </p:blipFill>
        <p:spPr>
          <a:xfrm>
            <a:off x="6546211" y="4357418"/>
            <a:ext cx="2076139" cy="789057"/>
          </a:xfrm>
          <a:prstGeom prst="rect">
            <a:avLst/>
          </a:prstGeom>
          <a:noFill/>
          <a:ln>
            <a:noFill/>
          </a:ln>
        </p:spPr>
      </p:pic>
      <p:pic>
        <p:nvPicPr>
          <p:cNvPr id="330" name="Google Shape;330;p31"/>
          <p:cNvPicPr preferRelativeResize="0">
            <a:picLocks noChangeAspect="1"/>
          </p:cNvPicPr>
          <p:nvPr/>
        </p:nvPicPr>
        <p:blipFill rotWithShape="1">
          <a:blip r:embed="rId50">
            <a:alphaModFix/>
          </a:blip>
          <a:srcRect/>
          <a:stretch/>
        </p:blipFill>
        <p:spPr>
          <a:xfrm>
            <a:off x="221798" y="2730719"/>
            <a:ext cx="2004317" cy="44015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4"/>
          <p:cNvPicPr preferRelativeResize="0"/>
          <p:nvPr/>
        </p:nvPicPr>
        <p:blipFill rotWithShape="1">
          <a:blip r:embed="rId3">
            <a:alphaModFix/>
          </a:blip>
          <a:srcRect/>
          <a:stretch/>
        </p:blipFill>
        <p:spPr>
          <a:xfrm>
            <a:off x="1720" y="0"/>
            <a:ext cx="12190279" cy="6858968"/>
          </a:xfrm>
          <a:prstGeom prst="rect">
            <a:avLst/>
          </a:prstGeom>
          <a:noFill/>
          <a:ln>
            <a:noFill/>
          </a:ln>
        </p:spPr>
      </p:pic>
      <p:sp>
        <p:nvSpPr>
          <p:cNvPr id="90" name="Google Shape;90;p14"/>
          <p:cNvSpPr txBox="1">
            <a:spLocks noGrp="1"/>
          </p:cNvSpPr>
          <p:nvPr>
            <p:ph type="body" idx="1"/>
          </p:nvPr>
        </p:nvSpPr>
        <p:spPr>
          <a:xfrm>
            <a:off x="5935503" y="1628775"/>
            <a:ext cx="6059940" cy="3727445"/>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dk1"/>
              </a:buClr>
              <a:buSzPts val="1600"/>
              <a:buNone/>
            </a:pPr>
            <a:r>
              <a:rPr lang="ru-RU" sz="1600" dirty="0">
                <a:latin typeface="Calibri" panose="020F0502020204030204" pitchFamily="34" charset="0"/>
                <a:cs typeface="Calibri" panose="020F0502020204030204" pitchFamily="34" charset="0"/>
              </a:rPr>
              <a:t>«Организация мероприятий намного больше, чем хобби или работа, — это стиль жизни!</a:t>
            </a:r>
            <a:endParaRPr sz="1600" dirty="0">
              <a:latin typeface="Calibri" panose="020F0502020204030204" pitchFamily="34" charset="0"/>
              <a:cs typeface="Calibri" panose="020F0502020204030204" pitchFamily="34" charset="0"/>
            </a:endParaRPr>
          </a:p>
          <a:p>
            <a:pPr marL="0" lvl="0" indent="0" algn="just" rtl="0">
              <a:lnSpc>
                <a:spcPct val="100000"/>
              </a:lnSpc>
              <a:spcBef>
                <a:spcPts val="0"/>
              </a:spcBef>
              <a:spcAft>
                <a:spcPts val="0"/>
              </a:spcAft>
              <a:buClr>
                <a:schemeClr val="dk1"/>
              </a:buClr>
              <a:buSzPts val="1600"/>
              <a:buNone/>
            </a:pPr>
            <a:endParaRPr sz="1600" dirty="0">
              <a:latin typeface="Calibri" panose="020F0502020204030204" pitchFamily="34" charset="0"/>
              <a:cs typeface="Calibri" panose="020F0502020204030204" pitchFamily="34" charset="0"/>
            </a:endParaRPr>
          </a:p>
          <a:p>
            <a:pPr marL="0" lvl="0" indent="0" algn="just" rtl="0">
              <a:lnSpc>
                <a:spcPct val="100000"/>
              </a:lnSpc>
              <a:spcBef>
                <a:spcPts val="0"/>
              </a:spcBef>
              <a:spcAft>
                <a:spcPts val="0"/>
              </a:spcAft>
              <a:buClr>
                <a:schemeClr val="dk1"/>
              </a:buClr>
              <a:buSzPts val="1600"/>
              <a:buNone/>
            </a:pPr>
            <a:r>
              <a:rPr lang="ru-RU" sz="1600" dirty="0">
                <a:latin typeface="Calibri" panose="020F0502020204030204" pitchFamily="34" charset="0"/>
                <a:cs typeface="Calibri" panose="020F0502020204030204" pitchFamily="34" charset="0"/>
              </a:rPr>
              <a:t>Мы работаем в этой сфере с 2008 года. Проводим мероприятия как в Сибири, так и за ее пределами. Помимо частных и корпоративных событий мы регулярно принимаем участие в организации городских праздников и концертов. В нашем арсенале Президентская и Губернаторские награды за развитие молодежных движений в Кузбассе.</a:t>
            </a:r>
            <a:endParaRPr sz="1600" dirty="0">
              <a:latin typeface="Calibri" panose="020F0502020204030204" pitchFamily="34" charset="0"/>
              <a:cs typeface="Calibri" panose="020F0502020204030204" pitchFamily="34" charset="0"/>
            </a:endParaRPr>
          </a:p>
          <a:p>
            <a:pPr marL="0" lvl="0" indent="0" algn="just" rtl="0">
              <a:lnSpc>
                <a:spcPct val="100000"/>
              </a:lnSpc>
              <a:spcBef>
                <a:spcPts val="0"/>
              </a:spcBef>
              <a:spcAft>
                <a:spcPts val="0"/>
              </a:spcAft>
              <a:buClr>
                <a:schemeClr val="dk1"/>
              </a:buClr>
              <a:buSzPts val="1600"/>
              <a:buNone/>
            </a:pPr>
            <a:endParaRPr sz="1600" dirty="0">
              <a:latin typeface="Calibri" panose="020F0502020204030204" pitchFamily="34" charset="0"/>
              <a:cs typeface="Calibri" panose="020F0502020204030204" pitchFamily="34" charset="0"/>
            </a:endParaRPr>
          </a:p>
          <a:p>
            <a:pPr marL="0" lvl="0" indent="0" algn="just" rtl="0">
              <a:lnSpc>
                <a:spcPct val="100000"/>
              </a:lnSpc>
              <a:spcBef>
                <a:spcPts val="0"/>
              </a:spcBef>
              <a:spcAft>
                <a:spcPts val="0"/>
              </a:spcAft>
              <a:buClr>
                <a:schemeClr val="dk1"/>
              </a:buClr>
              <a:buSzPts val="1600"/>
              <a:buNone/>
            </a:pPr>
            <a:r>
              <a:rPr lang="ru-RU" sz="1600" dirty="0">
                <a:latin typeface="Calibri" panose="020F0502020204030204" pitchFamily="34" charset="0"/>
                <a:cs typeface="Calibri" panose="020F0502020204030204" pitchFamily="34" charset="0"/>
              </a:rPr>
              <a:t>Над осуществлением каждого нашего проекта работает целая команда профессионалов: организаторы, координаторы, ведущие, сценаристы, звукооператоры, фотографы и т.д. Команда </a:t>
            </a:r>
            <a:r>
              <a:rPr lang="ru-RU" sz="1600" dirty="0">
                <a:solidFill>
                  <a:srgbClr val="222222"/>
                </a:solidFill>
                <a:highlight>
                  <a:srgbClr val="F8F9FA"/>
                </a:highlight>
                <a:latin typeface="Calibri" panose="020F0502020204030204" pitchFamily="34" charset="0"/>
                <a:ea typeface="Arial"/>
                <a:cs typeface="Calibri" panose="020F0502020204030204" pitchFamily="34" charset="0"/>
                <a:sym typeface="Arial"/>
              </a:rPr>
              <a:t>„</a:t>
            </a:r>
            <a:r>
              <a:rPr lang="ru-RU" sz="1600" dirty="0">
                <a:latin typeface="Calibri" panose="020F0502020204030204" pitchFamily="34" charset="0"/>
                <a:cs typeface="Calibri" panose="020F0502020204030204" pitchFamily="34" charset="0"/>
              </a:rPr>
              <a:t>Империи</a:t>
            </a:r>
            <a:r>
              <a:rPr lang="ru-RU" sz="1600" dirty="0">
                <a:solidFill>
                  <a:srgbClr val="222222"/>
                </a:solidFill>
                <a:highlight>
                  <a:srgbClr val="F8F9FA"/>
                </a:highlight>
                <a:latin typeface="Calibri" panose="020F0502020204030204" pitchFamily="34" charset="0"/>
                <a:ea typeface="Arial"/>
                <a:cs typeface="Calibri" panose="020F0502020204030204" pitchFamily="34" charset="0"/>
                <a:sym typeface="Arial"/>
              </a:rPr>
              <a:t>“</a:t>
            </a:r>
            <a:r>
              <a:rPr lang="ru-RU" sz="1600" dirty="0">
                <a:latin typeface="Calibri" panose="020F0502020204030204" pitchFamily="34" charset="0"/>
                <a:cs typeface="Calibri" panose="020F0502020204030204" pitchFamily="34" charset="0"/>
              </a:rPr>
              <a:t> – наше главное преимущество!</a:t>
            </a:r>
            <a:endParaRPr sz="1600" dirty="0">
              <a:latin typeface="Calibri" panose="020F0502020204030204" pitchFamily="34" charset="0"/>
              <a:cs typeface="Calibri" panose="020F0502020204030204" pitchFamily="34" charset="0"/>
            </a:endParaRPr>
          </a:p>
        </p:txBody>
      </p:sp>
      <p:sp>
        <p:nvSpPr>
          <p:cNvPr id="91" name="Google Shape;91;p14"/>
          <p:cNvSpPr txBox="1">
            <a:spLocks noGrp="1"/>
          </p:cNvSpPr>
          <p:nvPr>
            <p:ph type="title"/>
          </p:nvPr>
        </p:nvSpPr>
        <p:spPr>
          <a:xfrm>
            <a:off x="3982827" y="395652"/>
            <a:ext cx="4226346" cy="66602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Font typeface="Calibri"/>
              <a:buNone/>
            </a:pPr>
            <a:r>
              <a:rPr lang="ru-RU" sz="2800" dirty="0">
                <a:solidFill>
                  <a:schemeClr val="lt1"/>
                </a:solidFill>
                <a:latin typeface="Calibri"/>
                <a:ea typeface="Calibri"/>
                <a:cs typeface="Calibri"/>
                <a:sym typeface="Calibri"/>
              </a:rPr>
              <a:t>- Команда «Империи» -</a:t>
            </a:r>
            <a:endParaRPr sz="2800" dirty="0">
              <a:solidFill>
                <a:schemeClr val="lt1"/>
              </a:solidFill>
              <a:latin typeface="Calibri"/>
              <a:ea typeface="Calibri"/>
              <a:cs typeface="Calibri"/>
              <a:sym typeface="Calibri"/>
            </a:endParaRPr>
          </a:p>
        </p:txBody>
      </p:sp>
      <p:pic>
        <p:nvPicPr>
          <p:cNvPr id="92" name="Google Shape;92;p14" descr="https://pp.userapi.com/c830109/v830109293/1292ec/8AemTF20Flk.jpg"/>
          <p:cNvPicPr preferRelativeResize="0">
            <a:picLocks noChangeAspect="1"/>
          </p:cNvPicPr>
          <p:nvPr/>
        </p:nvPicPr>
        <p:blipFill rotWithShape="1">
          <a:blip r:embed="rId4" cstate="hqprint">
            <a:alphaModFix/>
            <a:extLst>
              <a:ext uri="{28A0092B-C50C-407E-A947-70E740481C1C}">
                <a14:useLocalDpi xmlns:a14="http://schemas.microsoft.com/office/drawing/2010/main"/>
              </a:ext>
            </a:extLst>
          </a:blip>
          <a:srcRect/>
          <a:stretch/>
        </p:blipFill>
        <p:spPr>
          <a:xfrm>
            <a:off x="192088" y="1628774"/>
            <a:ext cx="5553047" cy="3727445"/>
          </a:xfrm>
          <a:prstGeom prst="rect">
            <a:avLst/>
          </a:prstGeom>
          <a:noFill/>
          <a:ln w="9525" cap="flat" cmpd="sng">
            <a:solidFill>
              <a:srgbClr val="EDBA00"/>
            </a:solidFill>
            <a:prstDash val="solid"/>
            <a:round/>
            <a:headEnd type="none" w="sm" len="sm"/>
            <a:tailEnd type="none" w="sm" len="sm"/>
          </a:ln>
        </p:spPr>
      </p:pic>
      <p:sp>
        <p:nvSpPr>
          <p:cNvPr id="93" name="Google Shape;93;p14"/>
          <p:cNvSpPr txBox="1"/>
          <p:nvPr/>
        </p:nvSpPr>
        <p:spPr>
          <a:xfrm>
            <a:off x="192088" y="5356219"/>
            <a:ext cx="11803355" cy="1312869"/>
          </a:xfrm>
          <a:prstGeom prst="rect">
            <a:avLst/>
          </a:prstGeom>
          <a:noFill/>
          <a:ln>
            <a:noFill/>
          </a:ln>
        </p:spPr>
        <p:txBody>
          <a:bodyPr spcFirstLastPara="1" wrap="square" lIns="91425" tIns="45700" rIns="91425" bIns="45700" anchor="t" anchorCtr="0">
            <a:noAutofit/>
          </a:bodyPr>
          <a:lstStyle/>
          <a:p>
            <a:pPr marL="0" marR="0" lvl="0" indent="0" algn="just" rtl="0">
              <a:spcBef>
                <a:spcPts val="600"/>
              </a:spcBef>
              <a:spcAft>
                <a:spcPts val="0"/>
              </a:spcAft>
              <a:buNone/>
            </a:pPr>
            <a:r>
              <a:rPr lang="ru-RU" sz="1600" b="0" i="0" u="none" strike="noStrike" cap="none" dirty="0">
                <a:solidFill>
                  <a:schemeClr val="dk1"/>
                </a:solidFill>
                <a:latin typeface="Calibri" panose="020F0502020204030204" pitchFamily="34" charset="0"/>
                <a:ea typeface="Calibri"/>
                <a:cs typeface="Calibri" panose="020F0502020204030204" pitchFamily="34" charset="0"/>
                <a:sym typeface="Calibri"/>
              </a:rPr>
              <a:t>Несмотря на многолетний опыт работы, мы всегда следим за тенденциями </a:t>
            </a:r>
            <a:r>
              <a:rPr lang="ru-RU" sz="1600" b="0" i="0" u="none" strike="noStrike" cap="none" dirty="0" err="1">
                <a:solidFill>
                  <a:schemeClr val="dk1"/>
                </a:solidFill>
                <a:latin typeface="Calibri" panose="020F0502020204030204" pitchFamily="34" charset="0"/>
                <a:ea typeface="Calibri"/>
                <a:cs typeface="Calibri" panose="020F0502020204030204" pitchFamily="34" charset="0"/>
                <a:sym typeface="Calibri"/>
              </a:rPr>
              <a:t>event</a:t>
            </a:r>
            <a:r>
              <a:rPr lang="ru-RU" sz="1600" b="0" i="0" u="none" strike="noStrike" cap="none" dirty="0">
                <a:solidFill>
                  <a:schemeClr val="dk1"/>
                </a:solidFill>
                <a:latin typeface="Calibri" panose="020F0502020204030204" pitchFamily="34" charset="0"/>
                <a:ea typeface="Calibri"/>
                <a:cs typeface="Calibri" panose="020F0502020204030204" pitchFamily="34" charset="0"/>
                <a:sym typeface="Calibri"/>
              </a:rPr>
              <a:t>-рынка, посещаем профильные конференции и форумы. Мы готовы осуществить любую идею и воплотить в жизнь каждую задумку на </a:t>
            </a:r>
            <a:r>
              <a:rPr lang="ru-RU" sz="1600" dirty="0">
                <a:solidFill>
                  <a:schemeClr val="dk1"/>
                </a:solidFill>
                <a:latin typeface="Calibri" panose="020F0502020204030204" pitchFamily="34" charset="0"/>
                <a:ea typeface="Calibri"/>
                <a:cs typeface="Calibri" panose="020F0502020204030204" pitchFamily="34" charset="0"/>
                <a:sym typeface="Calibri"/>
              </a:rPr>
              <a:t>в</a:t>
            </a:r>
            <a:r>
              <a:rPr lang="ru-RU" sz="1600" b="0" i="0" u="none" strike="noStrike" cap="none" dirty="0">
                <a:solidFill>
                  <a:schemeClr val="dk1"/>
                </a:solidFill>
                <a:latin typeface="Calibri" panose="020F0502020204030204" pitchFamily="34" charset="0"/>
                <a:ea typeface="Calibri"/>
                <a:cs typeface="Calibri" panose="020F0502020204030204" pitchFamily="34" charset="0"/>
                <a:sym typeface="Calibri"/>
              </a:rPr>
              <a:t>ашем мероприятии!»</a:t>
            </a:r>
            <a:endParaRPr sz="1600" dirty="0">
              <a:latin typeface="Calibri" panose="020F0502020204030204" pitchFamily="34" charset="0"/>
              <a:cs typeface="Calibri" panose="020F0502020204030204" pitchFamily="34" charset="0"/>
            </a:endParaRPr>
          </a:p>
          <a:p>
            <a:pPr marL="0" marR="0" lvl="0" indent="0" algn="just" rtl="0">
              <a:spcBef>
                <a:spcPts val="0"/>
              </a:spcBef>
              <a:spcAft>
                <a:spcPts val="0"/>
              </a:spcAft>
              <a:buNone/>
            </a:pPr>
            <a:endParaRPr sz="16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r" rtl="0">
              <a:spcBef>
                <a:spcPts val="0"/>
              </a:spcBef>
              <a:spcAft>
                <a:spcPts val="0"/>
              </a:spcAft>
              <a:buNone/>
            </a:pPr>
            <a:r>
              <a:rPr lang="ru-RU" sz="1600" b="0" i="0" u="none" strike="noStrike" cap="none" dirty="0">
                <a:solidFill>
                  <a:schemeClr val="dk1"/>
                </a:solidFill>
                <a:latin typeface="Calibri" panose="020F0502020204030204" pitchFamily="34" charset="0"/>
                <a:ea typeface="Calibri"/>
                <a:cs typeface="Calibri" panose="020F0502020204030204" pitchFamily="34" charset="0"/>
                <a:sym typeface="Calibri"/>
              </a:rPr>
              <a:t>Директор «Империи», организатор мероприятий </a:t>
            </a:r>
            <a:r>
              <a:rPr lang="ru-RU" sz="1600" dirty="0">
                <a:solidFill>
                  <a:schemeClr val="dk1"/>
                </a:solidFill>
                <a:latin typeface="Calibri" panose="020F0502020204030204" pitchFamily="34" charset="0"/>
                <a:ea typeface="Calibri"/>
                <a:cs typeface="Calibri" panose="020F0502020204030204" pitchFamily="34" charset="0"/>
                <a:sym typeface="Calibri"/>
              </a:rPr>
              <a:t>–</a:t>
            </a:r>
            <a:r>
              <a:rPr lang="ru-RU" sz="1600" b="0" i="0" u="none" strike="noStrike" cap="none" dirty="0">
                <a:solidFill>
                  <a:schemeClr val="dk1"/>
                </a:solidFill>
                <a:latin typeface="Calibri" panose="020F0502020204030204" pitchFamily="34" charset="0"/>
                <a:ea typeface="Calibri"/>
                <a:cs typeface="Calibri" panose="020F0502020204030204" pitchFamily="34" charset="0"/>
                <a:sym typeface="Calibri"/>
              </a:rPr>
              <a:t> Роман Иванченко</a:t>
            </a:r>
            <a:endParaRPr sz="16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1600" dirty="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pic>
        <p:nvPicPr>
          <p:cNvPr id="568" name="Google Shape;568;p60"/>
          <p:cNvPicPr preferRelativeResize="0"/>
          <p:nvPr/>
        </p:nvPicPr>
        <p:blipFill rotWithShape="1">
          <a:blip r:embed="rId3">
            <a:alphaModFix/>
          </a:blip>
          <a:srcRect/>
          <a:stretch/>
        </p:blipFill>
        <p:spPr>
          <a:xfrm>
            <a:off x="0" y="-968"/>
            <a:ext cx="12192000" cy="6859936"/>
          </a:xfrm>
          <a:prstGeom prst="rect">
            <a:avLst/>
          </a:prstGeom>
          <a:noFill/>
          <a:ln>
            <a:noFill/>
          </a:ln>
        </p:spPr>
      </p:pic>
      <p:sp>
        <p:nvSpPr>
          <p:cNvPr id="569" name="Google Shape;569;p60"/>
          <p:cNvSpPr txBox="1">
            <a:spLocks noGrp="1"/>
          </p:cNvSpPr>
          <p:nvPr>
            <p:ph type="title"/>
          </p:nvPr>
        </p:nvSpPr>
        <p:spPr>
          <a:xfrm>
            <a:off x="3982827" y="346114"/>
            <a:ext cx="4226346" cy="76509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2800"/>
              <a:buFont typeface="Calibri"/>
              <a:buNone/>
            </a:pPr>
            <a:r>
              <a:rPr lang="ru-RU" sz="2800" b="0" i="0" u="none" strike="noStrike" cap="none" dirty="0">
                <a:solidFill>
                  <a:schemeClr val="dk1"/>
                </a:solidFill>
                <a:latin typeface="Calibri"/>
                <a:ea typeface="Calibri"/>
                <a:cs typeface="Calibri"/>
                <a:sym typeface="Calibri"/>
              </a:rPr>
              <a:t>- «Империя</a:t>
            </a:r>
            <a:r>
              <a:rPr lang="ru-RU" sz="2800" dirty="0"/>
              <a:t>»</a:t>
            </a:r>
            <a:r>
              <a:rPr lang="ru-RU" sz="2800" b="0" i="0" u="none" strike="noStrike" cap="none" dirty="0">
                <a:solidFill>
                  <a:schemeClr val="dk1"/>
                </a:solidFill>
                <a:latin typeface="Calibri"/>
                <a:ea typeface="Calibri"/>
                <a:cs typeface="Calibri"/>
                <a:sym typeface="Calibri"/>
              </a:rPr>
              <a:t> в интернете -</a:t>
            </a:r>
            <a:endParaRPr sz="2800" b="0" i="0" u="none" strike="noStrike" cap="none" dirty="0">
              <a:solidFill>
                <a:schemeClr val="dk1"/>
              </a:solidFill>
              <a:latin typeface="Calibri"/>
              <a:ea typeface="Calibri"/>
              <a:cs typeface="Calibri"/>
              <a:sym typeface="Calibri"/>
            </a:endParaRPr>
          </a:p>
        </p:txBody>
      </p:sp>
      <p:sp>
        <p:nvSpPr>
          <p:cNvPr id="570" name="Google Shape;570;p60"/>
          <p:cNvSpPr txBox="1">
            <a:spLocks noGrp="1"/>
          </p:cNvSpPr>
          <p:nvPr>
            <p:ph type="body" idx="1"/>
          </p:nvPr>
        </p:nvSpPr>
        <p:spPr>
          <a:xfrm>
            <a:off x="3982827" y="1557024"/>
            <a:ext cx="7176786" cy="439149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600"/>
              <a:buFont typeface="Arial"/>
              <a:buNone/>
            </a:pPr>
            <a:r>
              <a:rPr lang="ru-RU" sz="1600" b="0" i="0" u="none" strike="noStrike" cap="none" dirty="0">
                <a:solidFill>
                  <a:schemeClr val="dk1"/>
                </a:solidFill>
                <a:latin typeface="Calibri"/>
                <a:ea typeface="Calibri"/>
                <a:cs typeface="Calibri"/>
                <a:sym typeface="Calibri"/>
              </a:rPr>
              <a:t>Официальный сайт: </a:t>
            </a:r>
            <a:r>
              <a:rPr lang="ru-RU" sz="1600" b="0" i="0" u="sng" strike="noStrike" cap="none" dirty="0">
                <a:solidFill>
                  <a:schemeClr val="hlink"/>
                </a:solidFill>
                <a:latin typeface="Calibri"/>
                <a:ea typeface="Calibri"/>
                <a:cs typeface="Calibri"/>
                <a:sym typeface="Calibri"/>
                <a:hlinkClick r:id="rId4"/>
              </a:rPr>
              <a:t>www.imperiaprazdnik.ru</a:t>
            </a:r>
            <a:endParaRPr sz="1600" b="0" i="0" u="none" strike="noStrike" cap="non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1600"/>
              <a:buFont typeface="Arial"/>
              <a:buNone/>
            </a:pPr>
            <a:endParaRPr sz="1600" b="0" i="0" u="none" strike="noStrike" cap="non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1600"/>
              <a:buFont typeface="Arial"/>
              <a:buNone/>
            </a:pPr>
            <a:r>
              <a:rPr lang="ru-RU" sz="1600" b="0" i="0" u="none" strike="noStrike" cap="none" dirty="0">
                <a:solidFill>
                  <a:schemeClr val="dk1"/>
                </a:solidFill>
                <a:latin typeface="Calibri"/>
                <a:ea typeface="Calibri"/>
                <a:cs typeface="Calibri"/>
                <a:sym typeface="Calibri"/>
              </a:rPr>
              <a:t>Социальные сети:</a:t>
            </a:r>
            <a:endParaRPr dirty="0"/>
          </a:p>
          <a:p>
            <a:pPr marL="0" lvl="0" indent="0">
              <a:buSzPts val="1600"/>
              <a:buNone/>
            </a:pPr>
            <a:r>
              <a:rPr lang="ru-RU" sz="1600" dirty="0" err="1"/>
              <a:t>ВКонтакте</a:t>
            </a:r>
            <a:r>
              <a:rPr lang="ru-RU" sz="1600" dirty="0"/>
              <a:t> </a:t>
            </a:r>
            <a:r>
              <a:rPr lang="en-US" sz="1600" b="0" i="0" u="none" strike="noStrike" cap="none" dirty="0">
                <a:solidFill>
                  <a:schemeClr val="dk1"/>
                </a:solidFill>
                <a:latin typeface="Calibri"/>
                <a:ea typeface="Calibri"/>
                <a:cs typeface="Calibri"/>
                <a:sym typeface="Calibri"/>
              </a:rPr>
              <a:t>–</a:t>
            </a:r>
            <a:r>
              <a:rPr lang="ru-RU" sz="1600" b="0" i="0" u="none" strike="noStrike" cap="none" dirty="0">
                <a:solidFill>
                  <a:schemeClr val="dk1"/>
                </a:solidFill>
                <a:latin typeface="Calibri"/>
                <a:ea typeface="Calibri"/>
                <a:cs typeface="Calibri"/>
                <a:sym typeface="Calibri"/>
              </a:rPr>
              <a:t> </a:t>
            </a:r>
            <a:r>
              <a:rPr lang="ru-RU" sz="1600" b="0" i="0" u="sng" strike="noStrike" cap="none" dirty="0">
                <a:solidFill>
                  <a:schemeClr val="hlink"/>
                </a:solidFill>
                <a:latin typeface="Calibri"/>
                <a:ea typeface="Calibri"/>
                <a:cs typeface="Calibri"/>
                <a:sym typeface="Calibri"/>
                <a:hlinkClick r:id="rId5"/>
              </a:rPr>
              <a:t>vk.com/imperiaprazdnik</a:t>
            </a:r>
            <a:endParaRPr sz="1600" b="0" i="0" u="none" strike="noStrike" cap="none" dirty="0">
              <a:solidFill>
                <a:schemeClr val="dk1"/>
              </a:solidFill>
              <a:latin typeface="Calibri"/>
              <a:ea typeface="Calibri"/>
              <a:cs typeface="Calibri"/>
              <a:sym typeface="Calibri"/>
            </a:endParaRPr>
          </a:p>
          <a:p>
            <a:pPr marL="0" lvl="0" indent="0">
              <a:buClr>
                <a:schemeClr val="dk1"/>
              </a:buClr>
              <a:buSzPts val="1600"/>
              <a:buNone/>
            </a:pPr>
            <a:r>
              <a:rPr lang="ru-RU" sz="1600" b="0" i="0" u="none" strike="noStrike" cap="none" dirty="0" err="1">
                <a:solidFill>
                  <a:schemeClr val="dk1"/>
                </a:solidFill>
                <a:latin typeface="Calibri"/>
                <a:ea typeface="Calibri"/>
                <a:cs typeface="Calibri"/>
                <a:sym typeface="Calibri"/>
              </a:rPr>
              <a:t>Instagram</a:t>
            </a:r>
            <a:r>
              <a:rPr lang="ru-RU" sz="1600" b="0" i="0" u="none" strike="noStrike" cap="none" dirty="0">
                <a:solidFill>
                  <a:schemeClr val="dk1"/>
                </a:solidFill>
                <a:latin typeface="Calibri"/>
                <a:ea typeface="Calibri"/>
                <a:cs typeface="Calibri"/>
                <a:sym typeface="Calibri"/>
              </a:rPr>
              <a:t> </a:t>
            </a:r>
            <a:r>
              <a:rPr lang="en-US" sz="1600" dirty="0">
                <a:solidFill>
                  <a:schemeClr val="dk1"/>
                </a:solidFill>
                <a:ea typeface="Calibri"/>
                <a:cs typeface="Calibri"/>
                <a:sym typeface="Calibri"/>
              </a:rPr>
              <a:t>–</a:t>
            </a:r>
            <a:r>
              <a:rPr lang="ru-RU" sz="1600" b="0" i="0" u="none" strike="noStrike" cap="none" dirty="0">
                <a:solidFill>
                  <a:schemeClr val="dk1"/>
                </a:solidFill>
                <a:latin typeface="Calibri"/>
                <a:ea typeface="Calibri"/>
                <a:cs typeface="Calibri"/>
                <a:sym typeface="Calibri"/>
              </a:rPr>
              <a:t> </a:t>
            </a:r>
            <a:r>
              <a:rPr lang="ru-RU" sz="1600" b="0" i="0" u="sng" strike="noStrike" cap="none" dirty="0">
                <a:solidFill>
                  <a:schemeClr val="hlink"/>
                </a:solidFill>
                <a:latin typeface="Calibri"/>
                <a:ea typeface="Calibri"/>
                <a:cs typeface="Calibri"/>
                <a:sym typeface="Calibri"/>
                <a:hlinkClick r:id="rId6"/>
              </a:rPr>
              <a:t>www.instagram.com/imperiaprazdnik</a:t>
            </a:r>
            <a:endParaRPr sz="1600" b="0" i="0" u="none" strike="noStrike" cap="none" dirty="0">
              <a:solidFill>
                <a:schemeClr val="dk1"/>
              </a:solidFill>
              <a:latin typeface="Calibri"/>
              <a:ea typeface="Calibri"/>
              <a:cs typeface="Calibri"/>
              <a:sym typeface="Calibri"/>
            </a:endParaRPr>
          </a:p>
          <a:p>
            <a:pPr marL="0" lvl="0" indent="0">
              <a:buClr>
                <a:schemeClr val="dk1"/>
              </a:buClr>
              <a:buSzPts val="1600"/>
              <a:buNone/>
            </a:pPr>
            <a:r>
              <a:rPr lang="en-US" sz="1600" dirty="0"/>
              <a:t>YouTube</a:t>
            </a:r>
            <a:r>
              <a:rPr lang="ru-RU" sz="1600" b="0" i="0" u="none" strike="noStrike" cap="none" dirty="0">
                <a:solidFill>
                  <a:schemeClr val="dk1"/>
                </a:solidFill>
                <a:latin typeface="Calibri"/>
                <a:ea typeface="Calibri"/>
                <a:cs typeface="Calibri"/>
                <a:sym typeface="Calibri"/>
              </a:rPr>
              <a:t> </a:t>
            </a:r>
            <a:r>
              <a:rPr lang="en-US" sz="1600" dirty="0">
                <a:solidFill>
                  <a:schemeClr val="dk1"/>
                </a:solidFill>
                <a:ea typeface="Calibri"/>
                <a:cs typeface="Calibri"/>
                <a:sym typeface="Calibri"/>
              </a:rPr>
              <a:t>–</a:t>
            </a:r>
            <a:r>
              <a:rPr lang="ru-RU" sz="1600" b="0" i="0" u="none" strike="noStrike" cap="none" dirty="0">
                <a:solidFill>
                  <a:schemeClr val="dk1"/>
                </a:solidFill>
                <a:latin typeface="Calibri"/>
                <a:ea typeface="Calibri"/>
                <a:cs typeface="Calibri"/>
                <a:sym typeface="Calibri"/>
              </a:rPr>
              <a:t> </a:t>
            </a:r>
            <a:r>
              <a:rPr lang="ru-RU" sz="1600" b="0" i="0" u="sng" strike="noStrike" cap="none" dirty="0">
                <a:solidFill>
                  <a:schemeClr val="hlink"/>
                </a:solidFill>
                <a:latin typeface="Calibri"/>
                <a:ea typeface="Calibri"/>
                <a:cs typeface="Calibri"/>
                <a:sym typeface="Calibri"/>
                <a:hlinkClick r:id="rId7"/>
              </a:rPr>
              <a:t>www.youtube.com/channel/UCCazdrdTnYXGZc_YFa7FkdQ</a:t>
            </a:r>
            <a:endParaRPr sz="1600" b="0" i="0" u="none" strike="noStrike" cap="non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1600"/>
              <a:buFont typeface="Arial"/>
              <a:buNone/>
            </a:pPr>
            <a:endParaRPr sz="1600" b="0" i="0" u="none" strike="noStrike" cap="non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1600"/>
              <a:buFont typeface="Arial"/>
              <a:buNone/>
            </a:pPr>
            <a:r>
              <a:rPr lang="ru-RU" sz="1600" b="0" i="0" u="none" strike="noStrike" cap="none" dirty="0">
                <a:solidFill>
                  <a:schemeClr val="dk1"/>
                </a:solidFill>
                <a:latin typeface="Calibri"/>
                <a:ea typeface="Calibri"/>
                <a:cs typeface="Calibri"/>
                <a:sym typeface="Calibri"/>
              </a:rPr>
              <a:t>Официальные хештеги:</a:t>
            </a:r>
            <a:endParaRPr dirty="0"/>
          </a:p>
          <a:p>
            <a:pPr marL="0" marR="0" lvl="0" indent="0" algn="l" rtl="0">
              <a:lnSpc>
                <a:spcPct val="90000"/>
              </a:lnSpc>
              <a:spcBef>
                <a:spcPts val="1000"/>
              </a:spcBef>
              <a:spcAft>
                <a:spcPts val="0"/>
              </a:spcAft>
              <a:buClr>
                <a:schemeClr val="dk1"/>
              </a:buClr>
              <a:buSzPts val="1600"/>
              <a:buFont typeface="Arial"/>
              <a:buNone/>
            </a:pPr>
            <a:r>
              <a:rPr lang="ru-RU" sz="1600" b="0" i="0" u="none" strike="noStrike" cap="none" dirty="0">
                <a:solidFill>
                  <a:schemeClr val="dk1"/>
                </a:solidFill>
                <a:latin typeface="Calibri"/>
                <a:ea typeface="Calibri"/>
                <a:cs typeface="Calibri"/>
                <a:sym typeface="Calibri"/>
              </a:rPr>
              <a:t>#</a:t>
            </a:r>
            <a:r>
              <a:rPr lang="ru-RU" sz="1600" b="0" i="0" u="none" strike="noStrike" cap="none" dirty="0" err="1">
                <a:solidFill>
                  <a:schemeClr val="dk1"/>
                </a:solidFill>
                <a:latin typeface="Calibri"/>
                <a:ea typeface="Calibri"/>
                <a:cs typeface="Calibri"/>
                <a:sym typeface="Calibri"/>
              </a:rPr>
              <a:t>imperiaprazdnik</a:t>
            </a:r>
            <a:r>
              <a:rPr lang="ru-RU" sz="1600" b="0" i="0" u="none" strike="noStrike" cap="none" dirty="0">
                <a:solidFill>
                  <a:schemeClr val="dk1"/>
                </a:solidFill>
                <a:latin typeface="Calibri"/>
                <a:ea typeface="Calibri"/>
                <a:cs typeface="Calibri"/>
                <a:sym typeface="Calibri"/>
              </a:rPr>
              <a:t> #</a:t>
            </a:r>
            <a:r>
              <a:rPr lang="ru-RU" sz="1600" b="0" i="0" u="none" strike="noStrike" cap="none" dirty="0" err="1">
                <a:solidFill>
                  <a:schemeClr val="dk1"/>
                </a:solidFill>
                <a:latin typeface="Calibri"/>
                <a:ea typeface="Calibri"/>
                <a:cs typeface="Calibri"/>
                <a:sym typeface="Calibri"/>
              </a:rPr>
              <a:t>империяпраздник</a:t>
            </a:r>
            <a:r>
              <a:rPr lang="ru-RU" sz="1600" b="0" i="0" u="none" strike="noStrike" cap="none" dirty="0">
                <a:solidFill>
                  <a:schemeClr val="dk1"/>
                </a:solidFill>
                <a:latin typeface="Calibri"/>
                <a:ea typeface="Calibri"/>
                <a:cs typeface="Calibri"/>
                <a:sym typeface="Calibri"/>
              </a:rPr>
              <a:t> #</a:t>
            </a:r>
            <a:r>
              <a:rPr lang="ru-RU" sz="1600" b="0" i="0" u="none" strike="noStrike" cap="none" dirty="0" err="1">
                <a:solidFill>
                  <a:schemeClr val="dk1"/>
                </a:solidFill>
                <a:latin typeface="Calibri"/>
                <a:ea typeface="Calibri"/>
                <a:cs typeface="Calibri"/>
                <a:sym typeface="Calibri"/>
              </a:rPr>
              <a:t>свадьбаимперии</a:t>
            </a:r>
            <a:r>
              <a:rPr lang="ru-RU" sz="1600" b="0" i="0" u="none" strike="noStrike" cap="none" dirty="0">
                <a:solidFill>
                  <a:schemeClr val="dk1"/>
                </a:solidFill>
                <a:latin typeface="Calibri"/>
                <a:ea typeface="Calibri"/>
                <a:cs typeface="Calibri"/>
                <a:sym typeface="Calibri"/>
              </a:rPr>
              <a:t> #</a:t>
            </a:r>
            <a:r>
              <a:rPr lang="ru-RU" sz="1600" b="0" i="0" u="none" strike="noStrike" cap="none" dirty="0" err="1">
                <a:solidFill>
                  <a:schemeClr val="dk1"/>
                </a:solidFill>
                <a:latin typeface="Calibri"/>
                <a:ea typeface="Calibri"/>
                <a:cs typeface="Calibri"/>
                <a:sym typeface="Calibri"/>
              </a:rPr>
              <a:t>ведущийимперии</a:t>
            </a:r>
            <a:endParaRPr sz="16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pic>
        <p:nvPicPr>
          <p:cNvPr id="575" name="Google Shape;575;p61"/>
          <p:cNvPicPr preferRelativeResize="0"/>
          <p:nvPr/>
        </p:nvPicPr>
        <p:blipFill rotWithShape="1">
          <a:blip r:embed="rId3">
            <a:alphaModFix/>
          </a:blip>
          <a:srcRect/>
          <a:stretch/>
        </p:blipFill>
        <p:spPr>
          <a:xfrm>
            <a:off x="0" y="-968"/>
            <a:ext cx="12191998" cy="6859937"/>
          </a:xfrm>
          <a:prstGeom prst="rect">
            <a:avLst/>
          </a:prstGeom>
          <a:noFill/>
          <a:ln>
            <a:noFill/>
          </a:ln>
        </p:spPr>
      </p:pic>
      <p:sp>
        <p:nvSpPr>
          <p:cNvPr id="576" name="Google Shape;576;p61"/>
          <p:cNvSpPr txBox="1">
            <a:spLocks noGrp="1"/>
          </p:cNvSpPr>
          <p:nvPr>
            <p:ph type="title"/>
          </p:nvPr>
        </p:nvSpPr>
        <p:spPr>
          <a:xfrm>
            <a:off x="3982799" y="346013"/>
            <a:ext cx="4226400" cy="7653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2800"/>
              <a:buFont typeface="Calibri"/>
              <a:buNone/>
            </a:pPr>
            <a:r>
              <a:rPr lang="ru-RU" sz="2800" b="0" i="0" u="none" strike="noStrike" cap="none" dirty="0">
                <a:solidFill>
                  <a:schemeClr val="dk1"/>
                </a:solidFill>
                <a:latin typeface="Calibri"/>
                <a:ea typeface="Calibri"/>
                <a:cs typeface="Calibri"/>
                <a:sym typeface="Calibri"/>
              </a:rPr>
              <a:t>- Контакты «Империи» -</a:t>
            </a:r>
            <a:endParaRPr sz="2800" b="0" i="0" u="none" strike="noStrike" cap="none" dirty="0">
              <a:solidFill>
                <a:schemeClr val="dk1"/>
              </a:solidFill>
              <a:latin typeface="Calibri"/>
              <a:ea typeface="Calibri"/>
              <a:cs typeface="Calibri"/>
              <a:sym typeface="Calibri"/>
            </a:endParaRPr>
          </a:p>
        </p:txBody>
      </p:sp>
      <p:sp>
        <p:nvSpPr>
          <p:cNvPr id="577" name="Google Shape;577;p61"/>
          <p:cNvSpPr txBox="1">
            <a:spLocks noGrp="1"/>
          </p:cNvSpPr>
          <p:nvPr>
            <p:ph type="body" idx="1"/>
          </p:nvPr>
        </p:nvSpPr>
        <p:spPr>
          <a:xfrm>
            <a:off x="3982833" y="1781533"/>
            <a:ext cx="7886400" cy="4480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100"/>
              </a:spcBef>
              <a:spcAft>
                <a:spcPts val="0"/>
              </a:spcAft>
              <a:buClr>
                <a:schemeClr val="dk1"/>
              </a:buClr>
              <a:buSzPts val="1500"/>
              <a:buFont typeface="Arial"/>
              <a:buNone/>
            </a:pPr>
            <a:r>
              <a:rPr lang="ru-RU" sz="1600" dirty="0"/>
              <a:t>Роман Иванченко – директор агентства праздников «Империя», организатор мероприятий.</a:t>
            </a:r>
            <a:endParaRPr sz="1600" dirty="0"/>
          </a:p>
          <a:p>
            <a:pPr marL="0" marR="0" lvl="0" indent="0" algn="l" rtl="0">
              <a:lnSpc>
                <a:spcPct val="90000"/>
              </a:lnSpc>
              <a:spcBef>
                <a:spcPts val="1100"/>
              </a:spcBef>
              <a:spcAft>
                <a:spcPts val="0"/>
              </a:spcAft>
              <a:buClr>
                <a:schemeClr val="dk1"/>
              </a:buClr>
              <a:buSzPts val="1500"/>
              <a:buFont typeface="Arial"/>
              <a:buNone/>
            </a:pPr>
            <a:r>
              <a:rPr lang="ru-RU" sz="1600" dirty="0"/>
              <a:t>Номер телефона: 8-913-412-5228</a:t>
            </a:r>
            <a:endParaRPr sz="1600" dirty="0"/>
          </a:p>
          <a:p>
            <a:pPr marL="0" marR="0" lvl="0" indent="0" algn="l" rtl="0">
              <a:lnSpc>
                <a:spcPct val="90000"/>
              </a:lnSpc>
              <a:spcBef>
                <a:spcPts val="1100"/>
              </a:spcBef>
              <a:spcAft>
                <a:spcPts val="0"/>
              </a:spcAft>
              <a:buClr>
                <a:schemeClr val="dk1"/>
              </a:buClr>
              <a:buSzPts val="1500"/>
              <a:buFont typeface="Arial"/>
              <a:buNone/>
            </a:pPr>
            <a:r>
              <a:rPr lang="ru-RU" sz="1600" dirty="0"/>
              <a:t>Электронная почта: </a:t>
            </a:r>
            <a:r>
              <a:rPr lang="ru-RU" sz="1600" dirty="0">
                <a:hlinkClick r:id="rId4"/>
              </a:rPr>
              <a:t>kvn_sibsiu@mail.ru</a:t>
            </a:r>
            <a:endParaRPr lang="ru-RU" sz="1600" dirty="0"/>
          </a:p>
          <a:p>
            <a:pPr marL="0" lvl="0" indent="0">
              <a:spcBef>
                <a:spcPts val="1100"/>
              </a:spcBef>
              <a:buClr>
                <a:schemeClr val="dk1"/>
              </a:buClr>
              <a:buSzPts val="1500"/>
              <a:buNone/>
            </a:pPr>
            <a:r>
              <a:rPr lang="ru-RU" sz="1600" dirty="0"/>
              <a:t>Личная страница </a:t>
            </a:r>
            <a:r>
              <a:rPr lang="ru-RU" sz="1600" dirty="0" err="1"/>
              <a:t>ВКонтакте</a:t>
            </a:r>
            <a:r>
              <a:rPr lang="ru-RU" sz="1600" dirty="0"/>
              <a:t>:</a:t>
            </a:r>
            <a:r>
              <a:rPr lang="en-US" sz="1600" dirty="0"/>
              <a:t> </a:t>
            </a:r>
            <a:r>
              <a:rPr lang="en-US" sz="1600" dirty="0">
                <a:hlinkClick r:id="rId5"/>
              </a:rPr>
              <a:t>vk.com/romanivan4enko</a:t>
            </a:r>
            <a:endParaRPr lang="ru-RU" sz="1600" dirty="0"/>
          </a:p>
          <a:p>
            <a:pPr marL="0" lvl="0" indent="0">
              <a:spcBef>
                <a:spcPts val="1100"/>
              </a:spcBef>
              <a:buClr>
                <a:schemeClr val="dk1"/>
              </a:buClr>
              <a:buSzPts val="1500"/>
              <a:buNone/>
            </a:pPr>
            <a:r>
              <a:rPr lang="ru-RU" sz="1600" dirty="0"/>
              <a:t>Профиль в </a:t>
            </a:r>
            <a:r>
              <a:rPr lang="en-US" sz="1600" dirty="0"/>
              <a:t>Instagram: </a:t>
            </a:r>
            <a:r>
              <a:rPr lang="en-US" sz="1600" dirty="0">
                <a:hlinkClick r:id="rId6"/>
              </a:rPr>
              <a:t>www.instagram.com/romanivan4enko</a:t>
            </a:r>
            <a:endParaRPr sz="16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Google Shape;349;p34"/>
          <p:cNvPicPr preferRelativeResize="0">
            <a:picLocks noGrp="1" noChangeAspect="1"/>
          </p:cNvPicPr>
          <p:nvPr>
            <p:ph type="body" idx="1"/>
          </p:nvPr>
        </p:nvPicPr>
        <p:blipFill rotWithShape="1">
          <a:blip r:embed="rId3" cstate="hqprint">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350" name="Google Shape;350;p34"/>
          <p:cNvSpPr txBox="1">
            <a:spLocks noGrp="1"/>
          </p:cNvSpPr>
          <p:nvPr>
            <p:ph type="title"/>
          </p:nvPr>
        </p:nvSpPr>
        <p:spPr>
          <a:xfrm>
            <a:off x="2722375" y="3077370"/>
            <a:ext cx="6747250" cy="89041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5400"/>
              <a:buFont typeface="Calibri"/>
              <a:buNone/>
            </a:pPr>
            <a:r>
              <a:rPr lang="ru-RU" sz="5400" dirty="0">
                <a:solidFill>
                  <a:schemeClr val="lt1"/>
                </a:solidFill>
                <a:latin typeface="Calibri"/>
                <a:ea typeface="Calibri"/>
                <a:cs typeface="Calibri"/>
                <a:sym typeface="Calibri"/>
              </a:rPr>
              <a:t>Готовы сотрудничать!</a:t>
            </a:r>
            <a:endParaRPr sz="5400" dirty="0">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15"/>
          <p:cNvPicPr preferRelativeResize="0"/>
          <p:nvPr/>
        </p:nvPicPr>
        <p:blipFill rotWithShape="1">
          <a:blip r:embed="rId3">
            <a:alphaModFix/>
          </a:blip>
          <a:srcRect/>
          <a:stretch/>
        </p:blipFill>
        <p:spPr>
          <a:xfrm>
            <a:off x="0" y="-968"/>
            <a:ext cx="12192000" cy="6859936"/>
          </a:xfrm>
          <a:prstGeom prst="rect">
            <a:avLst/>
          </a:prstGeom>
          <a:noFill/>
          <a:ln>
            <a:noFill/>
          </a:ln>
        </p:spPr>
      </p:pic>
      <p:sp>
        <p:nvSpPr>
          <p:cNvPr id="99" name="Google Shape;99;p15"/>
          <p:cNvSpPr txBox="1">
            <a:spLocks noGrp="1"/>
          </p:cNvSpPr>
          <p:nvPr>
            <p:ph type="title"/>
          </p:nvPr>
        </p:nvSpPr>
        <p:spPr>
          <a:xfrm>
            <a:off x="3982827" y="365897"/>
            <a:ext cx="4226346" cy="72553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Font typeface="Calibri"/>
              <a:buNone/>
            </a:pPr>
            <a:r>
              <a:rPr lang="ru-RU" sz="2800" dirty="0">
                <a:solidFill>
                  <a:schemeClr val="lt1"/>
                </a:solidFill>
                <a:latin typeface="Calibri"/>
                <a:ea typeface="Calibri"/>
                <a:cs typeface="Calibri"/>
                <a:sym typeface="Calibri"/>
              </a:rPr>
              <a:t>- Проекты «Империи» -</a:t>
            </a:r>
            <a:endParaRPr sz="2800" dirty="0">
              <a:solidFill>
                <a:schemeClr val="lt1"/>
              </a:solidFill>
              <a:latin typeface="Calibri"/>
              <a:ea typeface="Calibri"/>
              <a:cs typeface="Calibri"/>
              <a:sym typeface="Calibri"/>
            </a:endParaRPr>
          </a:p>
        </p:txBody>
      </p:sp>
      <p:sp>
        <p:nvSpPr>
          <p:cNvPr id="100" name="Google Shape;100;p15"/>
          <p:cNvSpPr txBox="1">
            <a:spLocks noGrp="1"/>
          </p:cNvSpPr>
          <p:nvPr>
            <p:ph type="body" idx="1"/>
          </p:nvPr>
        </p:nvSpPr>
        <p:spPr>
          <a:xfrm>
            <a:off x="192088" y="1628775"/>
            <a:ext cx="7760331" cy="2471328"/>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dk1"/>
              </a:buClr>
              <a:buSzPts val="1600"/>
              <a:buNone/>
            </a:pPr>
            <a:r>
              <a:rPr lang="ru-RU" sz="1600" dirty="0"/>
              <a:t>Мы специализируемся на комплексной организации мероприятий любой сложности:</a:t>
            </a:r>
            <a:endParaRPr sz="1600" dirty="0"/>
          </a:p>
          <a:p>
            <a:pPr marL="228600" lvl="0" indent="-228600" algn="just" rtl="0">
              <a:lnSpc>
                <a:spcPct val="90000"/>
              </a:lnSpc>
              <a:spcBef>
                <a:spcPts val="1000"/>
              </a:spcBef>
              <a:spcAft>
                <a:spcPts val="0"/>
              </a:spcAft>
              <a:buClr>
                <a:schemeClr val="dk1"/>
              </a:buClr>
              <a:buSzPts val="1600"/>
              <a:buChar char="•"/>
            </a:pPr>
            <a:r>
              <a:rPr lang="ru-RU" sz="1600" dirty="0"/>
              <a:t>корпоративные (</a:t>
            </a:r>
            <a:r>
              <a:rPr lang="ru-RU" sz="1600" dirty="0" err="1"/>
              <a:t>тимбилдинги</a:t>
            </a:r>
            <a:r>
              <a:rPr lang="ru-RU" sz="1600" dirty="0"/>
              <a:t>, спартакиады, новогодние банкеты, открытия, презентации, дни компаний);</a:t>
            </a:r>
            <a:endParaRPr sz="1600" dirty="0"/>
          </a:p>
          <a:p>
            <a:pPr marL="228600" lvl="0" indent="-228600" algn="just" rtl="0">
              <a:lnSpc>
                <a:spcPct val="90000"/>
              </a:lnSpc>
              <a:spcBef>
                <a:spcPts val="1000"/>
              </a:spcBef>
              <a:spcAft>
                <a:spcPts val="0"/>
              </a:spcAft>
              <a:buClr>
                <a:schemeClr val="dk1"/>
              </a:buClr>
              <a:buSzPts val="1600"/>
              <a:buChar char="•"/>
            </a:pPr>
            <a:r>
              <a:rPr lang="ru-RU" sz="1600" dirty="0"/>
              <a:t>частные (дни рождения, свадьбы, юбилеи, предложения руки и сердца);</a:t>
            </a:r>
            <a:endParaRPr sz="1600" dirty="0"/>
          </a:p>
          <a:p>
            <a:pPr marL="228600" lvl="0" indent="-228600" algn="just" rtl="0">
              <a:lnSpc>
                <a:spcPct val="90000"/>
              </a:lnSpc>
              <a:spcBef>
                <a:spcPts val="1000"/>
              </a:spcBef>
              <a:spcAft>
                <a:spcPts val="0"/>
              </a:spcAft>
              <a:buClr>
                <a:schemeClr val="dk1"/>
              </a:buClr>
              <a:buSzPts val="1600"/>
              <a:buChar char="•"/>
            </a:pPr>
            <a:r>
              <a:rPr lang="ru-RU" sz="1600" dirty="0"/>
              <a:t>деловые (конференции, форумы, тренинги, переговоры, выставки);</a:t>
            </a:r>
            <a:endParaRPr sz="1600" dirty="0"/>
          </a:p>
          <a:p>
            <a:pPr marL="228600" lvl="0" indent="-228600" algn="just" rtl="0">
              <a:lnSpc>
                <a:spcPct val="90000"/>
              </a:lnSpc>
              <a:spcBef>
                <a:spcPts val="1000"/>
              </a:spcBef>
              <a:spcAft>
                <a:spcPts val="0"/>
              </a:spcAft>
              <a:buClr>
                <a:schemeClr val="dk1"/>
              </a:buClr>
              <a:buSzPts val="1600"/>
              <a:buChar char="•"/>
            </a:pPr>
            <a:r>
              <a:rPr lang="ru-RU" sz="1600" dirty="0"/>
              <a:t>массовые (городские праздники, концерты, фестивали, КВН).</a:t>
            </a:r>
            <a:endParaRPr sz="1600" dirty="0"/>
          </a:p>
          <a:p>
            <a:pPr marL="0" lvl="0" indent="0" algn="just" rtl="0">
              <a:lnSpc>
                <a:spcPct val="90000"/>
              </a:lnSpc>
              <a:spcBef>
                <a:spcPts val="1000"/>
              </a:spcBef>
              <a:spcAft>
                <a:spcPts val="0"/>
              </a:spcAft>
              <a:buClr>
                <a:schemeClr val="dk1"/>
              </a:buClr>
              <a:buSzPts val="1600"/>
              <a:buNone/>
            </a:pPr>
            <a:r>
              <a:rPr lang="ru-RU" sz="1600" dirty="0"/>
              <a:t>Видео: </a:t>
            </a:r>
            <a:r>
              <a:rPr lang="ru-RU" sz="1600" u="sng" dirty="0">
                <a:solidFill>
                  <a:schemeClr val="hlink"/>
                </a:solidFill>
                <a:hlinkClick r:id="rId4"/>
              </a:rPr>
              <a:t>https://youtu.be/fmpRfmbLUEQ</a:t>
            </a:r>
            <a:endParaRPr sz="1600" dirty="0"/>
          </a:p>
        </p:txBody>
      </p:sp>
      <p:pic>
        <p:nvPicPr>
          <p:cNvPr id="101" name="Google Shape;101;p15"/>
          <p:cNvPicPr preferRelativeResize="0">
            <a:picLocks noChangeAspect="1"/>
          </p:cNvPicPr>
          <p:nvPr/>
        </p:nvPicPr>
        <p:blipFill>
          <a:blip r:embed="rId5" cstate="hqprint">
            <a:alphaModFix/>
            <a:extLst>
              <a:ext uri="{28A0092B-C50C-407E-A947-70E740481C1C}">
                <a14:useLocalDpi xmlns:a14="http://schemas.microsoft.com/office/drawing/2010/main"/>
              </a:ext>
            </a:extLst>
          </a:blip>
          <a:stretch>
            <a:fillRect/>
          </a:stretch>
        </p:blipFill>
        <p:spPr>
          <a:xfrm>
            <a:off x="192088" y="4194825"/>
            <a:ext cx="3712838" cy="2474263"/>
          </a:xfrm>
          <a:prstGeom prst="rect">
            <a:avLst/>
          </a:prstGeom>
          <a:noFill/>
          <a:ln w="9525" cap="flat" cmpd="sng">
            <a:solidFill>
              <a:srgbClr val="EDBA00"/>
            </a:solidFill>
            <a:prstDash val="solid"/>
            <a:round/>
            <a:headEnd type="none" w="sm" len="sm"/>
            <a:tailEnd type="none" w="sm" len="sm"/>
          </a:ln>
        </p:spPr>
      </p:pic>
      <p:pic>
        <p:nvPicPr>
          <p:cNvPr id="102" name="Google Shape;102;p15"/>
          <p:cNvPicPr preferRelativeResize="0">
            <a:picLocks noChangeAspect="1"/>
          </p:cNvPicPr>
          <p:nvPr/>
        </p:nvPicPr>
        <p:blipFill>
          <a:blip r:embed="rId6" cstate="hqprint">
            <a:alphaModFix/>
            <a:extLst>
              <a:ext uri="{28A0092B-C50C-407E-A947-70E740481C1C}">
                <a14:useLocalDpi xmlns:a14="http://schemas.microsoft.com/office/drawing/2010/main"/>
              </a:ext>
            </a:extLst>
          </a:blip>
          <a:stretch>
            <a:fillRect/>
          </a:stretch>
        </p:blipFill>
        <p:spPr>
          <a:xfrm>
            <a:off x="4239581" y="4193093"/>
            <a:ext cx="3712838" cy="2475996"/>
          </a:xfrm>
          <a:prstGeom prst="rect">
            <a:avLst/>
          </a:prstGeom>
          <a:noFill/>
          <a:ln w="9525" cap="flat" cmpd="sng">
            <a:solidFill>
              <a:srgbClr val="EDBA00"/>
            </a:solidFill>
            <a:prstDash val="solid"/>
            <a:round/>
            <a:headEnd type="none" w="sm" len="sm"/>
            <a:tailEnd type="none" w="sm" len="sm"/>
          </a:ln>
        </p:spPr>
      </p:pic>
      <p:pic>
        <p:nvPicPr>
          <p:cNvPr id="103" name="Google Shape;103;p15"/>
          <p:cNvPicPr preferRelativeResize="0">
            <a:picLocks noChangeAspect="1"/>
          </p:cNvPicPr>
          <p:nvPr/>
        </p:nvPicPr>
        <p:blipFill>
          <a:blip r:embed="rId7" cstate="hqprint">
            <a:alphaModFix/>
            <a:extLst>
              <a:ext uri="{28A0092B-C50C-407E-A947-70E740481C1C}">
                <a14:useLocalDpi xmlns:a14="http://schemas.microsoft.com/office/drawing/2010/main"/>
              </a:ext>
            </a:extLst>
          </a:blip>
          <a:stretch>
            <a:fillRect/>
          </a:stretch>
        </p:blipFill>
        <p:spPr>
          <a:xfrm>
            <a:off x="8285920" y="4193093"/>
            <a:ext cx="3713993" cy="2475995"/>
          </a:xfrm>
          <a:prstGeom prst="rect">
            <a:avLst/>
          </a:prstGeom>
          <a:noFill/>
          <a:ln w="9525" cap="flat" cmpd="sng">
            <a:solidFill>
              <a:srgbClr val="EDBA00"/>
            </a:solidFill>
            <a:prstDash val="solid"/>
            <a:round/>
            <a:headEnd type="none" w="sm" len="sm"/>
            <a:tailEnd type="none" w="sm" len="sm"/>
          </a:ln>
        </p:spPr>
      </p:pic>
      <p:pic>
        <p:nvPicPr>
          <p:cNvPr id="104" name="Google Shape;104;p15"/>
          <p:cNvPicPr preferRelativeResize="0">
            <a:picLocks noChangeAspect="1"/>
          </p:cNvPicPr>
          <p:nvPr/>
        </p:nvPicPr>
        <p:blipFill>
          <a:blip r:embed="rId8" cstate="hqprint">
            <a:alphaModFix/>
            <a:extLst>
              <a:ext uri="{28A0092B-C50C-407E-A947-70E740481C1C}">
                <a14:useLocalDpi xmlns:a14="http://schemas.microsoft.com/office/drawing/2010/main"/>
              </a:ext>
            </a:extLst>
          </a:blip>
          <a:stretch>
            <a:fillRect/>
          </a:stretch>
        </p:blipFill>
        <p:spPr>
          <a:xfrm>
            <a:off x="8291513" y="1628775"/>
            <a:ext cx="3708400" cy="2471328"/>
          </a:xfrm>
          <a:prstGeom prst="rect">
            <a:avLst/>
          </a:prstGeom>
          <a:noFill/>
          <a:ln w="9525" cap="flat" cmpd="sng">
            <a:solidFill>
              <a:srgbClr val="EDBA00"/>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16"/>
          <p:cNvPicPr preferRelativeResize="0"/>
          <p:nvPr/>
        </p:nvPicPr>
        <p:blipFill rotWithShape="1">
          <a:blip r:embed="rId3">
            <a:alphaModFix/>
          </a:blip>
          <a:srcRect/>
          <a:stretch/>
        </p:blipFill>
        <p:spPr>
          <a:xfrm>
            <a:off x="0" y="-968"/>
            <a:ext cx="12192000" cy="6859936"/>
          </a:xfrm>
          <a:prstGeom prst="rect">
            <a:avLst/>
          </a:prstGeom>
          <a:noFill/>
          <a:ln>
            <a:noFill/>
          </a:ln>
        </p:spPr>
      </p:pic>
      <p:sp>
        <p:nvSpPr>
          <p:cNvPr id="110" name="Google Shape;110;p16"/>
          <p:cNvSpPr txBox="1">
            <a:spLocks noGrp="1"/>
          </p:cNvSpPr>
          <p:nvPr>
            <p:ph type="title"/>
          </p:nvPr>
        </p:nvSpPr>
        <p:spPr>
          <a:xfrm>
            <a:off x="2999025" y="346114"/>
            <a:ext cx="6193941" cy="76509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Font typeface="Calibri"/>
              <a:buNone/>
            </a:pPr>
            <a:r>
              <a:rPr lang="ru-RU" sz="2800" dirty="0">
                <a:solidFill>
                  <a:schemeClr val="lt1"/>
                </a:solidFill>
                <a:latin typeface="Calibri"/>
                <a:ea typeface="Calibri"/>
                <a:cs typeface="Calibri"/>
                <a:sym typeface="Calibri"/>
              </a:rPr>
              <a:t>- Частные и корпоративные банкеты -</a:t>
            </a:r>
            <a:endParaRPr sz="2800" dirty="0">
              <a:solidFill>
                <a:schemeClr val="lt1"/>
              </a:solidFill>
              <a:latin typeface="Calibri"/>
              <a:ea typeface="Calibri"/>
              <a:cs typeface="Calibri"/>
              <a:sym typeface="Calibri"/>
            </a:endParaRPr>
          </a:p>
        </p:txBody>
      </p:sp>
      <p:sp>
        <p:nvSpPr>
          <p:cNvPr id="111" name="Google Shape;111;p16"/>
          <p:cNvSpPr txBox="1">
            <a:spLocks noGrp="1"/>
          </p:cNvSpPr>
          <p:nvPr>
            <p:ph type="body" idx="1"/>
          </p:nvPr>
        </p:nvSpPr>
        <p:spPr>
          <a:xfrm>
            <a:off x="192087" y="1628775"/>
            <a:ext cx="7785242" cy="2461036"/>
          </a:xfrm>
          <a:prstGeom prst="rect">
            <a:avLst/>
          </a:prstGeom>
          <a:noFill/>
          <a:ln>
            <a:noFill/>
          </a:ln>
        </p:spPr>
        <p:txBody>
          <a:bodyPr spcFirstLastPara="1" wrap="square" lIns="91425" tIns="45700" rIns="91425" bIns="45700" anchor="t" anchorCtr="0">
            <a:noAutofit/>
          </a:bodyPr>
          <a:lstStyle/>
          <a:p>
            <a:pPr marL="228600" lvl="0" indent="-228600" algn="just" rtl="0">
              <a:lnSpc>
                <a:spcPct val="90000"/>
              </a:lnSpc>
              <a:spcBef>
                <a:spcPts val="0"/>
              </a:spcBef>
              <a:spcAft>
                <a:spcPts val="0"/>
              </a:spcAft>
              <a:buClr>
                <a:schemeClr val="dk1"/>
              </a:buClr>
              <a:buSzPts val="1600"/>
              <a:buChar char="•"/>
            </a:pPr>
            <a:r>
              <a:rPr lang="ru-RU" sz="1600" dirty="0"/>
              <a:t>Разработка концепции мероприятия, оформление программы, подбор ведущих, артистов, наполнение шоу-программы.</a:t>
            </a:r>
            <a:endParaRPr sz="1600" dirty="0"/>
          </a:p>
          <a:p>
            <a:pPr marL="228600" lvl="0" indent="-228600" algn="just" rtl="0">
              <a:lnSpc>
                <a:spcPct val="90000"/>
              </a:lnSpc>
              <a:spcBef>
                <a:spcPts val="1000"/>
              </a:spcBef>
              <a:spcAft>
                <a:spcPts val="0"/>
              </a:spcAft>
              <a:buClr>
                <a:schemeClr val="dk1"/>
              </a:buClr>
              <a:buSzPts val="1600"/>
              <a:buChar char="•"/>
            </a:pPr>
            <a:r>
              <a:rPr lang="ru-RU" sz="1600" dirty="0"/>
              <a:t>Подготовка подробной презентации с фото- и видеоматериалами.</a:t>
            </a:r>
            <a:endParaRPr sz="1600" dirty="0"/>
          </a:p>
          <a:p>
            <a:pPr marL="228600" lvl="0" indent="-228600" algn="just" rtl="0">
              <a:lnSpc>
                <a:spcPct val="90000"/>
              </a:lnSpc>
              <a:spcBef>
                <a:spcPts val="1000"/>
              </a:spcBef>
              <a:spcAft>
                <a:spcPts val="0"/>
              </a:spcAft>
              <a:buClr>
                <a:schemeClr val="dk1"/>
              </a:buClr>
              <a:buSzPts val="1600"/>
              <a:buChar char="•"/>
            </a:pPr>
            <a:r>
              <a:rPr lang="ru-RU" sz="1600" dirty="0"/>
              <a:t>Проработка детальной сметы с учетом бюджета заказчика.</a:t>
            </a:r>
            <a:endParaRPr sz="1600" dirty="0"/>
          </a:p>
          <a:p>
            <a:pPr marL="228600" lvl="0" indent="-228600" algn="just" rtl="0">
              <a:lnSpc>
                <a:spcPct val="90000"/>
              </a:lnSpc>
              <a:spcBef>
                <a:spcPts val="1000"/>
              </a:spcBef>
              <a:spcAft>
                <a:spcPts val="0"/>
              </a:spcAft>
              <a:buClr>
                <a:schemeClr val="dk1"/>
              </a:buClr>
              <a:buSzPts val="1600"/>
              <a:buChar char="•"/>
            </a:pPr>
            <a:r>
              <a:rPr lang="ru-RU" sz="1600" dirty="0"/>
              <a:t>Реализация мероприятия «под ключ».</a:t>
            </a:r>
            <a:endParaRPr sz="1600" dirty="0"/>
          </a:p>
          <a:p>
            <a:pPr marL="228600" lvl="0" indent="-228600" algn="just" rtl="0">
              <a:lnSpc>
                <a:spcPct val="90000"/>
              </a:lnSpc>
              <a:spcBef>
                <a:spcPts val="1000"/>
              </a:spcBef>
              <a:spcAft>
                <a:spcPts val="0"/>
              </a:spcAft>
              <a:buClr>
                <a:schemeClr val="dk1"/>
              </a:buClr>
              <a:buSzPts val="1600"/>
              <a:buChar char="•"/>
            </a:pPr>
            <a:r>
              <a:rPr lang="ru-RU" sz="1600" dirty="0"/>
              <a:t>Модерация и передача фото- и видеоматериалов после мероприятия.</a:t>
            </a:r>
            <a:endParaRPr sz="1600" dirty="0"/>
          </a:p>
          <a:p>
            <a:pPr marL="0" lvl="0" indent="0" algn="just" rtl="0">
              <a:lnSpc>
                <a:spcPct val="90000"/>
              </a:lnSpc>
              <a:spcBef>
                <a:spcPts val="1000"/>
              </a:spcBef>
              <a:spcAft>
                <a:spcPts val="0"/>
              </a:spcAft>
              <a:buClr>
                <a:schemeClr val="dk1"/>
              </a:buClr>
              <a:buSzPts val="1600"/>
              <a:buNone/>
            </a:pPr>
            <a:r>
              <a:rPr lang="ru-RU" sz="1600" dirty="0"/>
              <a:t>Видео: </a:t>
            </a:r>
            <a:r>
              <a:rPr lang="ru-RU" sz="1600" u="sng" dirty="0">
                <a:solidFill>
                  <a:schemeClr val="hlink"/>
                </a:solidFill>
                <a:hlinkClick r:id="rId4"/>
              </a:rPr>
              <a:t>https://youtu.be/9gnLtiH0grI</a:t>
            </a:r>
            <a:r>
              <a:rPr lang="ru-RU" sz="1600" dirty="0"/>
              <a:t>	</a:t>
            </a:r>
            <a:r>
              <a:rPr lang="ru-RU" sz="1600" u="sng" dirty="0">
                <a:solidFill>
                  <a:schemeClr val="hlink"/>
                </a:solidFill>
                <a:hlinkClick r:id="rId5"/>
              </a:rPr>
              <a:t>https://youtu.be/G1cFmlVYY3I</a:t>
            </a:r>
            <a:endParaRPr sz="1600" dirty="0"/>
          </a:p>
        </p:txBody>
      </p:sp>
      <p:pic>
        <p:nvPicPr>
          <p:cNvPr id="112" name="Google Shape;112;p16"/>
          <p:cNvPicPr preferRelativeResize="0">
            <a:picLocks noChangeAspect="1"/>
          </p:cNvPicPr>
          <p:nvPr/>
        </p:nvPicPr>
        <p:blipFill rotWithShape="1">
          <a:blip r:embed="rId6" cstate="hqprint">
            <a:alphaModFix/>
            <a:extLst>
              <a:ext uri="{28A0092B-C50C-407E-A947-70E740481C1C}">
                <a14:useLocalDpi xmlns:a14="http://schemas.microsoft.com/office/drawing/2010/main"/>
              </a:ext>
            </a:extLst>
          </a:blip>
          <a:srcRect/>
          <a:stretch/>
        </p:blipFill>
        <p:spPr>
          <a:xfrm>
            <a:off x="8291513" y="1628775"/>
            <a:ext cx="3708400" cy="2461036"/>
          </a:xfrm>
          <a:prstGeom prst="rect">
            <a:avLst/>
          </a:prstGeom>
          <a:noFill/>
          <a:ln w="9525" cap="flat" cmpd="sng">
            <a:solidFill>
              <a:srgbClr val="EDBA00"/>
            </a:solidFill>
            <a:prstDash val="solid"/>
            <a:round/>
            <a:headEnd type="none" w="sm" len="sm"/>
            <a:tailEnd type="none" w="sm" len="sm"/>
          </a:ln>
        </p:spPr>
      </p:pic>
      <p:pic>
        <p:nvPicPr>
          <p:cNvPr id="113" name="Google Shape;113;p16"/>
          <p:cNvPicPr preferRelativeResize="0">
            <a:picLocks noChangeAspect="1"/>
          </p:cNvPicPr>
          <p:nvPr/>
        </p:nvPicPr>
        <p:blipFill rotWithShape="1">
          <a:blip r:embed="rId7" cstate="hqprint">
            <a:alphaModFix/>
            <a:extLst>
              <a:ext uri="{28A0092B-C50C-407E-A947-70E740481C1C}">
                <a14:useLocalDpi xmlns:a14="http://schemas.microsoft.com/office/drawing/2010/main"/>
              </a:ext>
            </a:extLst>
          </a:blip>
          <a:srcRect/>
          <a:stretch/>
        </p:blipFill>
        <p:spPr>
          <a:xfrm>
            <a:off x="8291513" y="4180825"/>
            <a:ext cx="3708400" cy="2488265"/>
          </a:xfrm>
          <a:prstGeom prst="rect">
            <a:avLst/>
          </a:prstGeom>
          <a:noFill/>
          <a:ln w="9525" cap="flat" cmpd="sng">
            <a:solidFill>
              <a:srgbClr val="EDBA00"/>
            </a:solidFill>
            <a:prstDash val="solid"/>
            <a:round/>
            <a:headEnd type="none" w="sm" len="sm"/>
            <a:tailEnd type="none" w="sm" len="sm"/>
          </a:ln>
        </p:spPr>
      </p:pic>
      <p:pic>
        <p:nvPicPr>
          <p:cNvPr id="114" name="Google Shape;114;p16"/>
          <p:cNvPicPr preferRelativeResize="0">
            <a:picLocks noChangeAspect="1"/>
          </p:cNvPicPr>
          <p:nvPr/>
        </p:nvPicPr>
        <p:blipFill>
          <a:blip r:embed="rId8" cstate="hqprint">
            <a:alphaModFix/>
            <a:extLst>
              <a:ext uri="{28A0092B-C50C-407E-A947-70E740481C1C}">
                <a14:useLocalDpi xmlns:a14="http://schemas.microsoft.com/office/drawing/2010/main"/>
              </a:ext>
            </a:extLst>
          </a:blip>
          <a:stretch>
            <a:fillRect/>
          </a:stretch>
        </p:blipFill>
        <p:spPr>
          <a:xfrm>
            <a:off x="4242271" y="4178414"/>
            <a:ext cx="3735058" cy="2490049"/>
          </a:xfrm>
          <a:prstGeom prst="rect">
            <a:avLst/>
          </a:prstGeom>
          <a:noFill/>
          <a:ln w="9525" cap="flat" cmpd="sng">
            <a:solidFill>
              <a:srgbClr val="EDBA00"/>
            </a:solidFill>
            <a:prstDash val="solid"/>
            <a:round/>
            <a:headEnd type="none" w="sm" len="sm"/>
            <a:tailEnd type="none" w="sm" len="sm"/>
          </a:ln>
        </p:spPr>
      </p:pic>
      <p:pic>
        <p:nvPicPr>
          <p:cNvPr id="115" name="Google Shape;115;p16"/>
          <p:cNvPicPr preferRelativeResize="0">
            <a:picLocks noChangeAspect="1"/>
          </p:cNvPicPr>
          <p:nvPr/>
        </p:nvPicPr>
        <p:blipFill>
          <a:blip r:embed="rId9" cstate="hqprint">
            <a:alphaModFix/>
            <a:extLst>
              <a:ext uri="{28A0092B-C50C-407E-A947-70E740481C1C}">
                <a14:useLocalDpi xmlns:a14="http://schemas.microsoft.com/office/drawing/2010/main"/>
              </a:ext>
            </a:extLst>
          </a:blip>
          <a:stretch>
            <a:fillRect/>
          </a:stretch>
        </p:blipFill>
        <p:spPr>
          <a:xfrm>
            <a:off x="192087" y="4178415"/>
            <a:ext cx="3736001" cy="2490049"/>
          </a:xfrm>
          <a:prstGeom prst="rect">
            <a:avLst/>
          </a:prstGeom>
          <a:noFill/>
          <a:ln w="9525" cap="flat" cmpd="sng">
            <a:solidFill>
              <a:srgbClr val="EDBA00"/>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17"/>
          <p:cNvPicPr preferRelativeResize="0"/>
          <p:nvPr/>
        </p:nvPicPr>
        <p:blipFill rotWithShape="1">
          <a:blip r:embed="rId3">
            <a:alphaModFix/>
          </a:blip>
          <a:srcRect/>
          <a:stretch/>
        </p:blipFill>
        <p:spPr>
          <a:xfrm>
            <a:off x="1720" y="-968"/>
            <a:ext cx="12190279" cy="6858968"/>
          </a:xfrm>
          <a:prstGeom prst="rect">
            <a:avLst/>
          </a:prstGeom>
          <a:noFill/>
          <a:ln>
            <a:noFill/>
          </a:ln>
        </p:spPr>
      </p:pic>
      <p:sp>
        <p:nvSpPr>
          <p:cNvPr id="121" name="Google Shape;121;p17"/>
          <p:cNvSpPr txBox="1">
            <a:spLocks noGrp="1"/>
          </p:cNvSpPr>
          <p:nvPr>
            <p:ph type="title"/>
          </p:nvPr>
        </p:nvSpPr>
        <p:spPr>
          <a:xfrm>
            <a:off x="5137865" y="346114"/>
            <a:ext cx="1916269" cy="76509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Font typeface="Calibri"/>
              <a:buNone/>
            </a:pPr>
            <a:r>
              <a:rPr lang="ru-RU" sz="2800" dirty="0">
                <a:solidFill>
                  <a:schemeClr val="lt1"/>
                </a:solidFill>
                <a:latin typeface="Calibri"/>
                <a:ea typeface="Calibri"/>
                <a:cs typeface="Calibri"/>
                <a:sym typeface="Calibri"/>
              </a:rPr>
              <a:t>- Свадьбы -</a:t>
            </a:r>
            <a:endParaRPr sz="2800" dirty="0">
              <a:solidFill>
                <a:schemeClr val="lt1"/>
              </a:solidFill>
              <a:latin typeface="Calibri"/>
              <a:ea typeface="Calibri"/>
              <a:cs typeface="Calibri"/>
              <a:sym typeface="Calibri"/>
            </a:endParaRPr>
          </a:p>
        </p:txBody>
      </p:sp>
      <p:sp>
        <p:nvSpPr>
          <p:cNvPr id="122" name="Google Shape;122;p17"/>
          <p:cNvSpPr txBox="1">
            <a:spLocks noGrp="1"/>
          </p:cNvSpPr>
          <p:nvPr>
            <p:ph type="body" idx="1"/>
          </p:nvPr>
        </p:nvSpPr>
        <p:spPr>
          <a:xfrm>
            <a:off x="192088" y="1628775"/>
            <a:ext cx="7789404" cy="2468702"/>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dk1"/>
              </a:buClr>
              <a:buSzPts val="1600"/>
              <a:buNone/>
            </a:pPr>
            <a:r>
              <a:rPr lang="ru-RU" sz="1600" dirty="0"/>
              <a:t>Свадьба – это одно из самых важных и трогательных событий в жизни любой влюбленной пары. Мы поможем сделать этот день ярким, запоминающимся и не похожим на другие.</a:t>
            </a:r>
            <a:endParaRPr sz="1600" dirty="0"/>
          </a:p>
          <a:p>
            <a:pPr marL="0" lvl="0" indent="0" algn="just" rtl="0">
              <a:lnSpc>
                <a:spcPct val="90000"/>
              </a:lnSpc>
              <a:spcBef>
                <a:spcPts val="1000"/>
              </a:spcBef>
              <a:spcAft>
                <a:spcPts val="0"/>
              </a:spcAft>
              <a:buClr>
                <a:schemeClr val="dk1"/>
              </a:buClr>
              <a:buSzPts val="1600"/>
              <a:buNone/>
            </a:pPr>
            <a:r>
              <a:rPr lang="ru-RU" sz="1600" dirty="0"/>
              <a:t>Мы учтем все ваши пожелания, разработаем концепцию, посоветуем площадки для проведения торжества, составим банкетное меню, подберем фотографа, ведущего и артистов, продумаем оформление до самых мелочей, в общем, сделаем все для вашего идеального праздника!</a:t>
            </a:r>
            <a:endParaRPr sz="1600" dirty="0"/>
          </a:p>
          <a:p>
            <a:pPr marL="0" lvl="0" indent="0" algn="just" rtl="0">
              <a:lnSpc>
                <a:spcPct val="90000"/>
              </a:lnSpc>
              <a:spcBef>
                <a:spcPts val="1000"/>
              </a:spcBef>
              <a:spcAft>
                <a:spcPts val="0"/>
              </a:spcAft>
              <a:buClr>
                <a:schemeClr val="dk1"/>
              </a:buClr>
              <a:buSzPts val="1600"/>
              <a:buNone/>
            </a:pPr>
            <a:r>
              <a:rPr lang="ru-RU" sz="1600" dirty="0"/>
              <a:t>Видео: </a:t>
            </a:r>
            <a:r>
              <a:rPr lang="ru-RU" sz="1600" u="sng" dirty="0">
                <a:solidFill>
                  <a:schemeClr val="hlink"/>
                </a:solidFill>
                <a:hlinkClick r:id="rId4"/>
              </a:rPr>
              <a:t>https://youtu.be/n3qRmnP3mSo</a:t>
            </a:r>
            <a:r>
              <a:rPr lang="ru-RU" sz="1600" dirty="0"/>
              <a:t>	</a:t>
            </a:r>
            <a:r>
              <a:rPr lang="ru-RU" sz="1600" u="sng" dirty="0">
                <a:solidFill>
                  <a:schemeClr val="hlink"/>
                </a:solidFill>
                <a:hlinkClick r:id="rId5"/>
              </a:rPr>
              <a:t>https://youtu.be/9icA7w_gIZU</a:t>
            </a:r>
            <a:endParaRPr sz="1600" dirty="0"/>
          </a:p>
        </p:txBody>
      </p:sp>
      <p:pic>
        <p:nvPicPr>
          <p:cNvPr id="123" name="Google Shape;123;p17"/>
          <p:cNvPicPr preferRelativeResize="0">
            <a:picLocks noChangeAspect="1"/>
          </p:cNvPicPr>
          <p:nvPr/>
        </p:nvPicPr>
        <p:blipFill>
          <a:blip r:embed="rId6" cstate="hqprint">
            <a:alphaModFix/>
            <a:extLst>
              <a:ext uri="{28A0092B-C50C-407E-A947-70E740481C1C}">
                <a14:useLocalDpi xmlns:a14="http://schemas.microsoft.com/office/drawing/2010/main"/>
              </a:ext>
            </a:extLst>
          </a:blip>
          <a:stretch>
            <a:fillRect/>
          </a:stretch>
        </p:blipFill>
        <p:spPr>
          <a:xfrm>
            <a:off x="4276972" y="4199428"/>
            <a:ext cx="3704520" cy="2469660"/>
          </a:xfrm>
          <a:prstGeom prst="rect">
            <a:avLst/>
          </a:prstGeom>
          <a:noFill/>
          <a:ln w="9525" cap="flat" cmpd="sng">
            <a:solidFill>
              <a:srgbClr val="EDBA00"/>
            </a:solidFill>
            <a:prstDash val="solid"/>
            <a:round/>
            <a:headEnd type="none" w="sm" len="sm"/>
            <a:tailEnd type="none" w="sm" len="sm"/>
          </a:ln>
        </p:spPr>
      </p:pic>
      <p:pic>
        <p:nvPicPr>
          <p:cNvPr id="124" name="Google Shape;124;p17"/>
          <p:cNvPicPr preferRelativeResize="0">
            <a:picLocks noChangeAspect="1"/>
          </p:cNvPicPr>
          <p:nvPr/>
        </p:nvPicPr>
        <p:blipFill>
          <a:blip r:embed="rId7" cstate="hqprint">
            <a:alphaModFix/>
            <a:extLst>
              <a:ext uri="{28A0092B-C50C-407E-A947-70E740481C1C}">
                <a14:useLocalDpi xmlns:a14="http://schemas.microsoft.com/office/drawing/2010/main"/>
              </a:ext>
            </a:extLst>
          </a:blip>
          <a:stretch>
            <a:fillRect/>
          </a:stretch>
        </p:blipFill>
        <p:spPr>
          <a:xfrm>
            <a:off x="8295438" y="1630223"/>
            <a:ext cx="3703054" cy="2468702"/>
          </a:xfrm>
          <a:prstGeom prst="rect">
            <a:avLst/>
          </a:prstGeom>
          <a:noFill/>
          <a:ln w="9525" cap="flat" cmpd="sng">
            <a:solidFill>
              <a:srgbClr val="EDBA00"/>
            </a:solidFill>
            <a:prstDash val="solid"/>
            <a:round/>
            <a:headEnd type="none" w="sm" len="sm"/>
            <a:tailEnd type="none" w="sm" len="sm"/>
          </a:ln>
        </p:spPr>
      </p:pic>
      <p:pic>
        <p:nvPicPr>
          <p:cNvPr id="125" name="Google Shape;125;p17"/>
          <p:cNvPicPr preferRelativeResize="0">
            <a:picLocks noChangeAspect="1"/>
          </p:cNvPicPr>
          <p:nvPr/>
        </p:nvPicPr>
        <p:blipFill>
          <a:blip r:embed="rId8">
            <a:alphaModFix/>
          </a:blip>
          <a:stretch>
            <a:fillRect/>
          </a:stretch>
        </p:blipFill>
        <p:spPr>
          <a:xfrm>
            <a:off x="8295392" y="4200766"/>
            <a:ext cx="3704520" cy="2468702"/>
          </a:xfrm>
          <a:prstGeom prst="rect">
            <a:avLst/>
          </a:prstGeom>
          <a:noFill/>
          <a:ln w="9525" cap="flat" cmpd="sng">
            <a:solidFill>
              <a:srgbClr val="EDBA00"/>
            </a:solidFill>
            <a:prstDash val="solid"/>
            <a:round/>
            <a:headEnd type="none" w="sm" len="sm"/>
            <a:tailEnd type="none" w="sm" len="sm"/>
          </a:ln>
        </p:spPr>
      </p:pic>
      <p:pic>
        <p:nvPicPr>
          <p:cNvPr id="126" name="Google Shape;126;p17"/>
          <p:cNvPicPr preferRelativeResize="0">
            <a:picLocks noChangeAspect="1"/>
          </p:cNvPicPr>
          <p:nvPr/>
        </p:nvPicPr>
        <p:blipFill>
          <a:blip r:embed="rId9" cstate="hqprint">
            <a:alphaModFix/>
            <a:extLst>
              <a:ext uri="{28A0092B-C50C-407E-A947-70E740481C1C}">
                <a14:useLocalDpi xmlns:a14="http://schemas.microsoft.com/office/drawing/2010/main"/>
              </a:ext>
            </a:extLst>
          </a:blip>
          <a:stretch>
            <a:fillRect/>
          </a:stretch>
        </p:blipFill>
        <p:spPr>
          <a:xfrm>
            <a:off x="192088" y="4199428"/>
            <a:ext cx="3705074" cy="2470049"/>
          </a:xfrm>
          <a:prstGeom prst="rect">
            <a:avLst/>
          </a:prstGeom>
          <a:noFill/>
          <a:ln w="9525" cap="flat" cmpd="sng">
            <a:solidFill>
              <a:srgbClr val="EDBA00"/>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18"/>
          <p:cNvPicPr preferRelativeResize="0"/>
          <p:nvPr/>
        </p:nvPicPr>
        <p:blipFill rotWithShape="1">
          <a:blip r:embed="rId3">
            <a:alphaModFix/>
          </a:blip>
          <a:srcRect/>
          <a:stretch/>
        </p:blipFill>
        <p:spPr>
          <a:xfrm>
            <a:off x="0" y="0"/>
            <a:ext cx="12192000" cy="6859936"/>
          </a:xfrm>
          <a:prstGeom prst="rect">
            <a:avLst/>
          </a:prstGeom>
          <a:noFill/>
          <a:ln>
            <a:noFill/>
          </a:ln>
        </p:spPr>
      </p:pic>
      <p:sp>
        <p:nvSpPr>
          <p:cNvPr id="132" name="Google Shape;132;p18"/>
          <p:cNvSpPr txBox="1">
            <a:spLocks noGrp="1"/>
          </p:cNvSpPr>
          <p:nvPr>
            <p:ph type="title"/>
          </p:nvPr>
        </p:nvSpPr>
        <p:spPr>
          <a:xfrm>
            <a:off x="3901018" y="346114"/>
            <a:ext cx="4389964" cy="76509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Font typeface="Calibri"/>
              <a:buNone/>
            </a:pPr>
            <a:r>
              <a:rPr lang="ru-RU" sz="2800" dirty="0">
                <a:solidFill>
                  <a:schemeClr val="lt1"/>
                </a:solidFill>
                <a:latin typeface="Calibri"/>
                <a:ea typeface="Calibri"/>
                <a:cs typeface="Calibri"/>
                <a:sym typeface="Calibri"/>
              </a:rPr>
              <a:t>- Событийный маркетинг -</a:t>
            </a:r>
            <a:endParaRPr sz="2800" dirty="0">
              <a:solidFill>
                <a:schemeClr val="lt1"/>
              </a:solidFill>
              <a:latin typeface="Calibri"/>
              <a:ea typeface="Calibri"/>
              <a:cs typeface="Calibri"/>
              <a:sym typeface="Calibri"/>
            </a:endParaRPr>
          </a:p>
        </p:txBody>
      </p:sp>
      <p:sp>
        <p:nvSpPr>
          <p:cNvPr id="133" name="Google Shape;133;p18"/>
          <p:cNvSpPr txBox="1">
            <a:spLocks noGrp="1"/>
          </p:cNvSpPr>
          <p:nvPr>
            <p:ph type="body" idx="1"/>
          </p:nvPr>
        </p:nvSpPr>
        <p:spPr>
          <a:xfrm>
            <a:off x="3759200" y="1628775"/>
            <a:ext cx="8240701" cy="2484588"/>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dk1"/>
              </a:buClr>
              <a:buSzPts val="1600"/>
              <a:buNone/>
            </a:pPr>
            <a:r>
              <a:rPr lang="ru-RU" sz="1600" dirty="0"/>
              <a:t>Событийный маркетинг – одна из наиболее коммерчески успешных форм привлечения клиента, ведь, как говорится, лучше один раз увидеть. Специальные события максимально вовлекают потенциальную аудиторию в процессы компании, повышают лояльность и обеспечивают заинтересованность в продукции и услугах.</a:t>
            </a:r>
            <a:endParaRPr sz="1600" dirty="0"/>
          </a:p>
          <a:p>
            <a:pPr marL="0" lvl="0" indent="0" algn="just" rtl="0">
              <a:lnSpc>
                <a:spcPct val="100000"/>
              </a:lnSpc>
              <a:spcBef>
                <a:spcPts val="1000"/>
              </a:spcBef>
              <a:spcAft>
                <a:spcPts val="0"/>
              </a:spcAft>
              <a:buClr>
                <a:schemeClr val="dk1"/>
              </a:buClr>
              <a:buSzPts val="1600"/>
              <a:buNone/>
            </a:pPr>
            <a:r>
              <a:rPr lang="ru-RU" sz="1600" dirty="0"/>
              <a:t>Для того, чтобы о вашей компании узнали, не обязательно размещать рекламу в СМИ. Можно устроить праздник, который привлечет целевую аудиторию: презентацию, тест-драйв, розыгрыш или день открытых дверей. У нас есть опыт разработки уникальных промо-мероприятий, исходя из поставленных задач клиента.</a:t>
            </a:r>
            <a:endParaRPr sz="1600" dirty="0"/>
          </a:p>
          <a:p>
            <a:pPr marL="0" lvl="0" indent="0" algn="just" rtl="0">
              <a:lnSpc>
                <a:spcPct val="90000"/>
              </a:lnSpc>
              <a:spcBef>
                <a:spcPts val="1000"/>
              </a:spcBef>
              <a:spcAft>
                <a:spcPts val="0"/>
              </a:spcAft>
              <a:buClr>
                <a:schemeClr val="dk1"/>
              </a:buClr>
              <a:buSzPts val="1600"/>
              <a:buNone/>
            </a:pPr>
            <a:r>
              <a:rPr lang="ru-RU" sz="1600" dirty="0"/>
              <a:t>Видео: </a:t>
            </a:r>
            <a:r>
              <a:rPr lang="ru-RU" sz="1600" u="sng" dirty="0">
                <a:solidFill>
                  <a:schemeClr val="hlink"/>
                </a:solidFill>
                <a:hlinkClick r:id="rId4"/>
              </a:rPr>
              <a:t>https://youtu.be/FzC7RKC7VYY</a:t>
            </a:r>
            <a:endParaRPr sz="1600" dirty="0"/>
          </a:p>
        </p:txBody>
      </p:sp>
      <p:pic>
        <p:nvPicPr>
          <p:cNvPr id="134" name="Google Shape;134;p18"/>
          <p:cNvPicPr preferRelativeResize="0">
            <a:picLocks noChangeAspect="1"/>
          </p:cNvPicPr>
          <p:nvPr/>
        </p:nvPicPr>
        <p:blipFill rotWithShape="1">
          <a:blip r:embed="rId5">
            <a:alphaModFix/>
          </a:blip>
          <a:srcRect/>
          <a:stretch/>
        </p:blipFill>
        <p:spPr>
          <a:xfrm>
            <a:off x="8452191" y="4302010"/>
            <a:ext cx="3547711" cy="2367078"/>
          </a:xfrm>
          <a:prstGeom prst="rect">
            <a:avLst/>
          </a:prstGeom>
          <a:noFill/>
          <a:ln w="9525" cap="flat" cmpd="sng">
            <a:solidFill>
              <a:srgbClr val="EDBA00"/>
            </a:solidFill>
            <a:prstDash val="solid"/>
            <a:round/>
            <a:headEnd type="none" w="sm" len="sm"/>
            <a:tailEnd type="none" w="sm" len="sm"/>
          </a:ln>
        </p:spPr>
      </p:pic>
      <p:pic>
        <p:nvPicPr>
          <p:cNvPr id="135" name="Google Shape;135;p18"/>
          <p:cNvPicPr preferRelativeResize="0">
            <a:picLocks noChangeAspect="1"/>
          </p:cNvPicPr>
          <p:nvPr/>
        </p:nvPicPr>
        <p:blipFill rotWithShape="1">
          <a:blip r:embed="rId6">
            <a:alphaModFix/>
          </a:blip>
          <a:srcRect/>
          <a:stretch/>
        </p:blipFill>
        <p:spPr>
          <a:xfrm>
            <a:off x="192097" y="4306602"/>
            <a:ext cx="3374993" cy="2362486"/>
          </a:xfrm>
          <a:prstGeom prst="rect">
            <a:avLst/>
          </a:prstGeom>
          <a:noFill/>
          <a:ln w="9525" cap="flat" cmpd="sng">
            <a:solidFill>
              <a:srgbClr val="EDBA00"/>
            </a:solidFill>
            <a:prstDash val="solid"/>
            <a:round/>
            <a:headEnd type="none" w="sm" len="sm"/>
            <a:tailEnd type="none" w="sm" len="sm"/>
          </a:ln>
        </p:spPr>
      </p:pic>
      <p:pic>
        <p:nvPicPr>
          <p:cNvPr id="136" name="Google Shape;136;p18"/>
          <p:cNvPicPr preferRelativeResize="0">
            <a:picLocks noChangeAspect="1"/>
          </p:cNvPicPr>
          <p:nvPr/>
        </p:nvPicPr>
        <p:blipFill rotWithShape="1">
          <a:blip r:embed="rId7" cstate="hqprint">
            <a:alphaModFix/>
            <a:extLst>
              <a:ext uri="{28A0092B-C50C-407E-A947-70E740481C1C}">
                <a14:useLocalDpi xmlns:a14="http://schemas.microsoft.com/office/drawing/2010/main"/>
              </a:ext>
            </a:extLst>
          </a:blip>
          <a:srcRect/>
          <a:stretch/>
        </p:blipFill>
        <p:spPr>
          <a:xfrm>
            <a:off x="192087" y="1628776"/>
            <a:ext cx="3375003" cy="2511640"/>
          </a:xfrm>
          <a:prstGeom prst="rect">
            <a:avLst/>
          </a:prstGeom>
          <a:noFill/>
          <a:ln w="9525" cap="flat" cmpd="sng">
            <a:solidFill>
              <a:srgbClr val="EDBA00"/>
            </a:solidFill>
            <a:prstDash val="solid"/>
            <a:round/>
            <a:headEnd type="none" w="sm" len="sm"/>
            <a:tailEnd type="none" w="sm" len="sm"/>
          </a:ln>
        </p:spPr>
      </p:pic>
      <p:pic>
        <p:nvPicPr>
          <p:cNvPr id="137" name="Google Shape;137;p18"/>
          <p:cNvPicPr preferRelativeResize="0">
            <a:picLocks noChangeAspect="1"/>
          </p:cNvPicPr>
          <p:nvPr/>
        </p:nvPicPr>
        <p:blipFill>
          <a:blip r:embed="rId8" cstate="hqprint">
            <a:alphaModFix/>
            <a:extLst>
              <a:ext uri="{28A0092B-C50C-407E-A947-70E740481C1C}">
                <a14:useLocalDpi xmlns:a14="http://schemas.microsoft.com/office/drawing/2010/main"/>
              </a:ext>
            </a:extLst>
          </a:blip>
          <a:stretch>
            <a:fillRect/>
          </a:stretch>
        </p:blipFill>
        <p:spPr>
          <a:xfrm>
            <a:off x="4235785" y="4302010"/>
            <a:ext cx="3547711" cy="2365581"/>
          </a:xfrm>
          <a:prstGeom prst="rect">
            <a:avLst/>
          </a:prstGeom>
          <a:noFill/>
          <a:ln w="9525" cap="flat" cmpd="sng">
            <a:solidFill>
              <a:srgbClr val="EDBA00"/>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19"/>
          <p:cNvPicPr preferRelativeResize="0"/>
          <p:nvPr/>
        </p:nvPicPr>
        <p:blipFill rotWithShape="1">
          <a:blip r:embed="rId3">
            <a:alphaModFix/>
          </a:blip>
          <a:srcRect/>
          <a:stretch/>
        </p:blipFill>
        <p:spPr>
          <a:xfrm>
            <a:off x="0" y="-968"/>
            <a:ext cx="12192000" cy="6859936"/>
          </a:xfrm>
          <a:prstGeom prst="rect">
            <a:avLst/>
          </a:prstGeom>
          <a:noFill/>
          <a:ln>
            <a:noFill/>
          </a:ln>
        </p:spPr>
      </p:pic>
      <p:sp>
        <p:nvSpPr>
          <p:cNvPr id="143" name="Google Shape;143;p19"/>
          <p:cNvSpPr txBox="1">
            <a:spLocks noGrp="1"/>
          </p:cNvSpPr>
          <p:nvPr>
            <p:ph type="title"/>
          </p:nvPr>
        </p:nvSpPr>
        <p:spPr>
          <a:xfrm>
            <a:off x="4020221" y="346114"/>
            <a:ext cx="4151557" cy="76509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Font typeface="Calibri"/>
              <a:buNone/>
            </a:pPr>
            <a:r>
              <a:rPr lang="ru-RU" sz="2800" dirty="0">
                <a:solidFill>
                  <a:schemeClr val="lt1"/>
                </a:solidFill>
                <a:latin typeface="Calibri"/>
                <a:ea typeface="Calibri"/>
                <a:cs typeface="Calibri"/>
                <a:sym typeface="Calibri"/>
              </a:rPr>
              <a:t>- Деловые мероприятия -</a:t>
            </a:r>
            <a:endParaRPr sz="2800" dirty="0">
              <a:solidFill>
                <a:schemeClr val="lt1"/>
              </a:solidFill>
              <a:latin typeface="Calibri"/>
              <a:ea typeface="Calibri"/>
              <a:cs typeface="Calibri"/>
              <a:sym typeface="Calibri"/>
            </a:endParaRPr>
          </a:p>
        </p:txBody>
      </p:sp>
      <p:sp>
        <p:nvSpPr>
          <p:cNvPr id="144" name="Google Shape;144;p19"/>
          <p:cNvSpPr txBox="1">
            <a:spLocks noGrp="1"/>
          </p:cNvSpPr>
          <p:nvPr>
            <p:ph type="body" idx="1"/>
          </p:nvPr>
        </p:nvSpPr>
        <p:spPr>
          <a:xfrm>
            <a:off x="3904487" y="1629935"/>
            <a:ext cx="8095425" cy="866378"/>
          </a:xfrm>
          <a:prstGeom prst="rect">
            <a:avLst/>
          </a:prstGeom>
          <a:noFill/>
          <a:ln>
            <a:noFill/>
          </a:ln>
        </p:spPr>
        <p:txBody>
          <a:bodyPr spcFirstLastPara="1" wrap="square" lIns="91425" tIns="45700" rIns="91425" bIns="45700" anchor="t" anchorCtr="0">
            <a:noAutofit/>
          </a:bodyPr>
          <a:lstStyle/>
          <a:p>
            <a:pPr marL="0" lvl="0" indent="0" algn="just" rtl="0">
              <a:lnSpc>
                <a:spcPct val="80000"/>
              </a:lnSpc>
              <a:spcBef>
                <a:spcPts val="0"/>
              </a:spcBef>
              <a:spcAft>
                <a:spcPts val="0"/>
              </a:spcAft>
              <a:buClr>
                <a:schemeClr val="dk1"/>
              </a:buClr>
              <a:buSzPts val="1600"/>
              <a:buNone/>
            </a:pPr>
            <a:r>
              <a:rPr lang="ru-RU" sz="1600" dirty="0"/>
              <a:t>Деловые мероприятия подтверждают статус компаний, положительно влияют на их репутацию и помогают компаниям развиваться как на внешнем уровне, так и на внутреннем. Мы организуем деловые мероприятия как «под ключ», так и сопровождая отдельные локации. В нашем арсенале:</a:t>
            </a:r>
          </a:p>
          <a:p>
            <a:pPr marL="0" lvl="0" indent="0" algn="just" rtl="0">
              <a:lnSpc>
                <a:spcPct val="80000"/>
              </a:lnSpc>
              <a:spcBef>
                <a:spcPts val="0"/>
              </a:spcBef>
              <a:spcAft>
                <a:spcPts val="0"/>
              </a:spcAft>
              <a:buClr>
                <a:schemeClr val="dk1"/>
              </a:buClr>
              <a:buSzPts val="1600"/>
              <a:buNone/>
            </a:pPr>
            <a:endParaRPr lang="ru-RU" sz="1600" dirty="0"/>
          </a:p>
        </p:txBody>
      </p:sp>
      <p:pic>
        <p:nvPicPr>
          <p:cNvPr id="146" name="Google Shape;146;p19"/>
          <p:cNvPicPr preferRelativeResize="0"/>
          <p:nvPr/>
        </p:nvPicPr>
        <p:blipFill>
          <a:blip r:embed="rId4" cstate="hqprint">
            <a:alphaModFix/>
            <a:extLst>
              <a:ext uri="{28A0092B-C50C-407E-A947-70E740481C1C}">
                <a14:useLocalDpi xmlns:a14="http://schemas.microsoft.com/office/drawing/2010/main"/>
              </a:ext>
            </a:extLst>
          </a:blip>
          <a:stretch>
            <a:fillRect/>
          </a:stretch>
        </p:blipFill>
        <p:spPr>
          <a:xfrm>
            <a:off x="3910062" y="4089852"/>
            <a:ext cx="3840224" cy="2560649"/>
          </a:xfrm>
          <a:prstGeom prst="rect">
            <a:avLst/>
          </a:prstGeom>
          <a:noFill/>
          <a:ln w="9525" cap="flat" cmpd="sng">
            <a:solidFill>
              <a:srgbClr val="EDBA00"/>
            </a:solidFill>
            <a:prstDash val="solid"/>
            <a:round/>
            <a:headEnd type="none" w="sm" len="sm"/>
            <a:tailEnd type="none" w="sm" len="sm"/>
          </a:ln>
        </p:spPr>
      </p:pic>
      <p:pic>
        <p:nvPicPr>
          <p:cNvPr id="147" name="Google Shape;147;p19"/>
          <p:cNvPicPr preferRelativeResize="0">
            <a:picLocks noChangeAspect="1"/>
          </p:cNvPicPr>
          <p:nvPr/>
        </p:nvPicPr>
        <p:blipFill rotWithShape="1">
          <a:blip r:embed="rId5" cstate="hqprint">
            <a:alphaModFix/>
            <a:extLst>
              <a:ext uri="{28A0092B-C50C-407E-A947-70E740481C1C}">
                <a14:useLocalDpi xmlns:a14="http://schemas.microsoft.com/office/drawing/2010/main"/>
              </a:ext>
            </a:extLst>
          </a:blip>
          <a:srcRect/>
          <a:stretch/>
        </p:blipFill>
        <p:spPr>
          <a:xfrm>
            <a:off x="8124837" y="4086967"/>
            <a:ext cx="3875076" cy="2582121"/>
          </a:xfrm>
          <a:prstGeom prst="rect">
            <a:avLst/>
          </a:prstGeom>
          <a:noFill/>
          <a:ln w="9525" cap="flat" cmpd="sng">
            <a:solidFill>
              <a:srgbClr val="EDBA00"/>
            </a:solidFill>
            <a:prstDash val="solid"/>
            <a:round/>
            <a:headEnd type="none" w="sm" len="sm"/>
            <a:tailEnd type="none" w="sm" len="sm"/>
          </a:ln>
        </p:spPr>
      </p:pic>
      <p:pic>
        <p:nvPicPr>
          <p:cNvPr id="148" name="Google Shape;148;p19"/>
          <p:cNvPicPr preferRelativeResize="0">
            <a:picLocks noChangeAspect="1"/>
          </p:cNvPicPr>
          <p:nvPr/>
        </p:nvPicPr>
        <p:blipFill>
          <a:blip r:embed="rId6">
            <a:alphaModFix/>
          </a:blip>
          <a:stretch>
            <a:fillRect/>
          </a:stretch>
        </p:blipFill>
        <p:spPr>
          <a:xfrm>
            <a:off x="192088" y="1629935"/>
            <a:ext cx="3361270" cy="5040313"/>
          </a:xfrm>
          <a:prstGeom prst="rect">
            <a:avLst/>
          </a:prstGeom>
          <a:noFill/>
          <a:ln w="9525" cap="flat" cmpd="sng">
            <a:solidFill>
              <a:srgbClr val="EDBA00"/>
            </a:solidFill>
            <a:prstDash val="solid"/>
            <a:round/>
            <a:headEnd type="none" w="sm" len="sm"/>
            <a:tailEnd type="none" w="sm" len="sm"/>
          </a:ln>
        </p:spPr>
      </p:pic>
      <p:pic>
        <p:nvPicPr>
          <p:cNvPr id="9" name="Google Shape;146;p19">
            <a:extLst>
              <a:ext uri="{FF2B5EF4-FFF2-40B4-BE49-F238E27FC236}">
                <a16:creationId xmlns:a16="http://schemas.microsoft.com/office/drawing/2014/main" id="{092F4D38-1532-4A59-B12E-9BB0C15205E7}"/>
              </a:ext>
            </a:extLst>
          </p:cNvPr>
          <p:cNvPicPr preferRelativeResize="0">
            <a:picLocks noChangeAspect="1"/>
          </p:cNvPicPr>
          <p:nvPr/>
        </p:nvPicPr>
        <p:blipFill>
          <a:blip r:embed="rId4" cstate="hqprint">
            <a:alphaModFix/>
            <a:extLst>
              <a:ext uri="{28A0092B-C50C-407E-A947-70E740481C1C}">
                <a14:useLocalDpi xmlns:a14="http://schemas.microsoft.com/office/drawing/2010/main"/>
              </a:ext>
            </a:extLst>
          </a:blip>
          <a:stretch>
            <a:fillRect/>
          </a:stretch>
        </p:blipFill>
        <p:spPr>
          <a:xfrm>
            <a:off x="3904488" y="4089105"/>
            <a:ext cx="3869219" cy="2579983"/>
          </a:xfrm>
          <a:prstGeom prst="rect">
            <a:avLst/>
          </a:prstGeom>
          <a:noFill/>
          <a:ln w="9525" cap="flat" cmpd="sng">
            <a:solidFill>
              <a:srgbClr val="EDBA00"/>
            </a:solidFill>
            <a:prstDash val="solid"/>
            <a:round/>
            <a:headEnd type="none" w="sm" len="sm"/>
            <a:tailEnd type="none" w="sm" len="sm"/>
          </a:ln>
        </p:spPr>
      </p:pic>
      <p:sp>
        <p:nvSpPr>
          <p:cNvPr id="3" name="TextBox 2">
            <a:extLst>
              <a:ext uri="{FF2B5EF4-FFF2-40B4-BE49-F238E27FC236}">
                <a16:creationId xmlns:a16="http://schemas.microsoft.com/office/drawing/2014/main" id="{07203BB9-A6AC-4AFA-9E9B-FB776214A233}"/>
              </a:ext>
            </a:extLst>
          </p:cNvPr>
          <p:cNvSpPr txBox="1"/>
          <p:nvPr/>
        </p:nvSpPr>
        <p:spPr>
          <a:xfrm>
            <a:off x="6410830" y="2523579"/>
            <a:ext cx="2527648" cy="1077218"/>
          </a:xfrm>
          <a:prstGeom prst="rect">
            <a:avLst/>
          </a:prstGeom>
          <a:noFill/>
        </p:spPr>
        <p:txBody>
          <a:bodyPr wrap="square" rtlCol="0">
            <a:spAutoFit/>
          </a:bodyPr>
          <a:lstStyle/>
          <a:p>
            <a:r>
              <a:rPr lang="ru-RU" sz="1600" dirty="0">
                <a:latin typeface="Calibri" panose="020F0502020204030204" pitchFamily="34" charset="0"/>
                <a:cs typeface="Calibri" panose="020F0502020204030204" pitchFamily="34" charset="0"/>
              </a:rPr>
              <a:t>• тренинги;</a:t>
            </a:r>
          </a:p>
          <a:p>
            <a:r>
              <a:rPr lang="ru-RU" sz="1600" dirty="0">
                <a:latin typeface="Calibri" panose="020F0502020204030204" pitchFamily="34" charset="0"/>
                <a:cs typeface="Calibri" panose="020F0502020204030204" pitchFamily="34" charset="0"/>
              </a:rPr>
              <a:t>привоз коучей;</a:t>
            </a:r>
          </a:p>
          <a:p>
            <a:r>
              <a:rPr lang="ru-RU" sz="1600" dirty="0">
                <a:latin typeface="Calibri" panose="020F0502020204030204" pitchFamily="34" charset="0"/>
                <a:cs typeface="Calibri" panose="020F0502020204030204" pitchFamily="34" charset="0"/>
              </a:rPr>
              <a:t>• производственные экскурсии;</a:t>
            </a:r>
          </a:p>
        </p:txBody>
      </p:sp>
      <p:sp>
        <p:nvSpPr>
          <p:cNvPr id="4" name="TextBox 3">
            <a:extLst>
              <a:ext uri="{FF2B5EF4-FFF2-40B4-BE49-F238E27FC236}">
                <a16:creationId xmlns:a16="http://schemas.microsoft.com/office/drawing/2014/main" id="{C1FB498E-1338-430D-B379-F63336CE9670}"/>
              </a:ext>
            </a:extLst>
          </p:cNvPr>
          <p:cNvSpPr txBox="1"/>
          <p:nvPr/>
        </p:nvSpPr>
        <p:spPr>
          <a:xfrm>
            <a:off x="8938478" y="2523579"/>
            <a:ext cx="2515638" cy="1077218"/>
          </a:xfrm>
          <a:prstGeom prst="rect">
            <a:avLst/>
          </a:prstGeom>
          <a:noFill/>
        </p:spPr>
        <p:txBody>
          <a:bodyPr wrap="square" rtlCol="0">
            <a:spAutoFit/>
          </a:bodyPr>
          <a:lstStyle/>
          <a:p>
            <a:r>
              <a:rPr lang="ru-RU" sz="1600" dirty="0">
                <a:latin typeface="Calibri" panose="020F0502020204030204" pitchFamily="34" charset="0"/>
                <a:cs typeface="Calibri" panose="020F0502020204030204" pitchFamily="34" charset="0"/>
              </a:rPr>
              <a:t>• встречи региональных сотрудников;</a:t>
            </a:r>
          </a:p>
          <a:p>
            <a:r>
              <a:rPr lang="ru-RU" sz="1600" dirty="0">
                <a:latin typeface="Calibri" panose="020F0502020204030204" pitchFamily="34" charset="0"/>
                <a:cs typeface="Calibri" panose="020F0502020204030204" pitchFamily="34" charset="0"/>
              </a:rPr>
              <a:t>• проведение внутренних конкурсов компании.</a:t>
            </a:r>
          </a:p>
        </p:txBody>
      </p:sp>
      <p:sp>
        <p:nvSpPr>
          <p:cNvPr id="5" name="TextBox 4">
            <a:extLst>
              <a:ext uri="{FF2B5EF4-FFF2-40B4-BE49-F238E27FC236}">
                <a16:creationId xmlns:a16="http://schemas.microsoft.com/office/drawing/2014/main" id="{C44F3E1A-1BC9-41C1-BBDD-B1EC10BE7979}"/>
              </a:ext>
            </a:extLst>
          </p:cNvPr>
          <p:cNvSpPr txBox="1"/>
          <p:nvPr/>
        </p:nvSpPr>
        <p:spPr>
          <a:xfrm>
            <a:off x="3904487" y="2524327"/>
            <a:ext cx="2533223" cy="830997"/>
          </a:xfrm>
          <a:prstGeom prst="rect">
            <a:avLst/>
          </a:prstGeom>
          <a:noFill/>
        </p:spPr>
        <p:txBody>
          <a:bodyPr wrap="square" rtlCol="0">
            <a:spAutoFit/>
          </a:bodyPr>
          <a:lstStyle/>
          <a:p>
            <a:pPr lvl="0" algn="just"/>
            <a:r>
              <a:rPr lang="ru-RU" sz="1600" dirty="0">
                <a:latin typeface="Calibri" panose="020F0502020204030204" pitchFamily="34" charset="0"/>
                <a:cs typeface="Calibri" panose="020F0502020204030204" pitchFamily="34" charset="0"/>
              </a:rPr>
              <a:t>• конференции;</a:t>
            </a:r>
          </a:p>
          <a:p>
            <a:pPr lvl="0" algn="just"/>
            <a:r>
              <a:rPr lang="ru-RU" sz="1600" dirty="0">
                <a:latin typeface="Calibri" panose="020F0502020204030204" pitchFamily="34" charset="0"/>
                <a:cs typeface="Calibri" panose="020F0502020204030204" pitchFamily="34" charset="0"/>
              </a:rPr>
              <a:t>• выставки;</a:t>
            </a:r>
          </a:p>
          <a:p>
            <a:pPr lvl="0" algn="just"/>
            <a:r>
              <a:rPr lang="ru-RU" sz="1600" dirty="0">
                <a:latin typeface="Calibri" panose="020F0502020204030204" pitchFamily="34" charset="0"/>
                <a:cs typeface="Calibri" panose="020F0502020204030204" pitchFamily="34" charset="0"/>
              </a:rPr>
              <a:t>• семинары;</a:t>
            </a:r>
          </a:p>
        </p:txBody>
      </p:sp>
      <p:sp>
        <p:nvSpPr>
          <p:cNvPr id="6" name="TextBox 5">
            <a:extLst>
              <a:ext uri="{FF2B5EF4-FFF2-40B4-BE49-F238E27FC236}">
                <a16:creationId xmlns:a16="http://schemas.microsoft.com/office/drawing/2014/main" id="{4BA29B6C-6A6B-4439-ABB1-8B15202A85AA}"/>
              </a:ext>
            </a:extLst>
          </p:cNvPr>
          <p:cNvSpPr txBox="1"/>
          <p:nvPr/>
        </p:nvSpPr>
        <p:spPr>
          <a:xfrm>
            <a:off x="3904487" y="3629133"/>
            <a:ext cx="6428233" cy="338554"/>
          </a:xfrm>
          <a:prstGeom prst="rect">
            <a:avLst/>
          </a:prstGeom>
          <a:noFill/>
        </p:spPr>
        <p:txBody>
          <a:bodyPr wrap="square" rtlCol="0">
            <a:spAutoFit/>
          </a:bodyPr>
          <a:lstStyle/>
          <a:p>
            <a:r>
              <a:rPr lang="ru-RU" sz="1600" dirty="0">
                <a:latin typeface="Calibri" panose="020F0502020204030204" pitchFamily="34" charset="0"/>
                <a:cs typeface="Calibri" panose="020F0502020204030204" pitchFamily="34" charset="0"/>
              </a:rPr>
              <a:t>Видео: </a:t>
            </a:r>
            <a:r>
              <a:rPr lang="ru-RU" sz="1600" u="sng" dirty="0">
                <a:solidFill>
                  <a:schemeClr val="hlink"/>
                </a:solidFill>
                <a:latin typeface="Calibri" panose="020F0502020204030204" pitchFamily="34" charset="0"/>
                <a:cs typeface="Calibri" panose="020F0502020204030204" pitchFamily="34" charset="0"/>
                <a:hlinkClick r:id="rId7"/>
              </a:rPr>
              <a:t>https://youtu.be/p-gmELoe1j4</a:t>
            </a:r>
            <a:r>
              <a:rPr lang="ru-RU" sz="1600" dirty="0">
                <a:latin typeface="Calibri" panose="020F0502020204030204" pitchFamily="34" charset="0"/>
                <a:cs typeface="Calibri" panose="020F0502020204030204" pitchFamily="34" charset="0"/>
              </a:rPr>
              <a:t>	</a:t>
            </a:r>
            <a:r>
              <a:rPr lang="ru-RU" sz="1600" u="sng" dirty="0">
                <a:solidFill>
                  <a:schemeClr val="hlink"/>
                </a:solidFill>
                <a:latin typeface="Calibri" panose="020F0502020204030204" pitchFamily="34" charset="0"/>
                <a:cs typeface="Calibri" panose="020F0502020204030204" pitchFamily="34" charset="0"/>
                <a:hlinkClick r:id="rId8"/>
              </a:rPr>
              <a:t>https://youtu.be/dJtOE5nvleE</a:t>
            </a:r>
            <a:endParaRPr lang="ru-RU" sz="1600" dirty="0">
              <a:latin typeface="Calibri" panose="020F0502020204030204" pitchFamily="34" charset="0"/>
              <a:cs typeface="Calibri" panose="020F050202020403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20"/>
          <p:cNvPicPr preferRelativeResize="0"/>
          <p:nvPr/>
        </p:nvPicPr>
        <p:blipFill rotWithShape="1">
          <a:blip r:embed="rId3">
            <a:alphaModFix/>
          </a:blip>
          <a:srcRect/>
          <a:stretch/>
        </p:blipFill>
        <p:spPr>
          <a:xfrm>
            <a:off x="0" y="-968"/>
            <a:ext cx="12192000" cy="6859936"/>
          </a:xfrm>
          <a:prstGeom prst="rect">
            <a:avLst/>
          </a:prstGeom>
          <a:noFill/>
          <a:ln>
            <a:noFill/>
          </a:ln>
        </p:spPr>
      </p:pic>
      <p:sp>
        <p:nvSpPr>
          <p:cNvPr id="154" name="Google Shape;154;p20"/>
          <p:cNvSpPr txBox="1">
            <a:spLocks noGrp="1"/>
          </p:cNvSpPr>
          <p:nvPr>
            <p:ph type="title"/>
          </p:nvPr>
        </p:nvSpPr>
        <p:spPr>
          <a:xfrm>
            <a:off x="2998276" y="454342"/>
            <a:ext cx="6193800" cy="54864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Font typeface="Calibri"/>
              <a:buNone/>
            </a:pPr>
            <a:r>
              <a:rPr lang="ru-RU" sz="2800" dirty="0">
                <a:solidFill>
                  <a:schemeClr val="lt1"/>
                </a:solidFill>
                <a:latin typeface="Calibri"/>
                <a:ea typeface="Calibri"/>
                <a:cs typeface="Calibri"/>
                <a:sym typeface="Calibri"/>
              </a:rPr>
              <a:t>- Тимбилдинги -</a:t>
            </a:r>
            <a:endParaRPr sz="2800" dirty="0">
              <a:solidFill>
                <a:schemeClr val="lt1"/>
              </a:solidFill>
              <a:latin typeface="Calibri"/>
              <a:ea typeface="Calibri"/>
              <a:cs typeface="Calibri"/>
              <a:sym typeface="Calibri"/>
            </a:endParaRPr>
          </a:p>
        </p:txBody>
      </p:sp>
      <p:sp>
        <p:nvSpPr>
          <p:cNvPr id="155" name="Google Shape;155;p20"/>
          <p:cNvSpPr txBox="1">
            <a:spLocks noGrp="1"/>
          </p:cNvSpPr>
          <p:nvPr>
            <p:ph type="body" idx="1"/>
          </p:nvPr>
        </p:nvSpPr>
        <p:spPr>
          <a:xfrm>
            <a:off x="192088" y="1628776"/>
            <a:ext cx="11807824" cy="2169106"/>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dk1"/>
              </a:buClr>
              <a:buSzPts val="1600"/>
              <a:buNone/>
            </a:pPr>
            <a:r>
              <a:rPr lang="ru-RU" sz="1600" dirty="0">
                <a:latin typeface="Calibri" panose="020F0502020204030204" pitchFamily="34" charset="0"/>
                <a:cs typeface="Calibri" panose="020F0502020204030204" pitchFamily="34" charset="0"/>
              </a:rPr>
              <a:t>Даже самый разрозненный коллектив может стать дружной командой благодаря тимбилдингу, ведь ничто так не объединяет людей, как совместные действия. Командные игры, направленные на сплочение сотрудников при достижении общей цели, помогут сделать ваш коллектив еще эффективнее.</a:t>
            </a:r>
            <a:endParaRPr sz="1600" dirty="0">
              <a:latin typeface="Calibri" panose="020F0502020204030204" pitchFamily="34" charset="0"/>
              <a:cs typeface="Calibri" panose="020F0502020204030204" pitchFamily="34" charset="0"/>
            </a:endParaRPr>
          </a:p>
          <a:p>
            <a:pPr marL="0" lvl="0" indent="0" algn="just" rtl="0">
              <a:lnSpc>
                <a:spcPct val="90000"/>
              </a:lnSpc>
              <a:spcBef>
                <a:spcPts val="1000"/>
              </a:spcBef>
              <a:spcAft>
                <a:spcPts val="0"/>
              </a:spcAft>
              <a:buClr>
                <a:schemeClr val="dk1"/>
              </a:buClr>
              <a:buSzPts val="1600"/>
              <a:buNone/>
            </a:pPr>
            <a:r>
              <a:rPr lang="ru-RU" sz="1600" dirty="0">
                <a:latin typeface="Calibri" panose="020F0502020204030204" pitchFamily="34" charset="0"/>
                <a:cs typeface="Calibri" panose="020F0502020204030204" pitchFamily="34" charset="0"/>
              </a:rPr>
              <a:t>В нашем арсенале множество реализованных </a:t>
            </a:r>
            <a:r>
              <a:rPr lang="ru-RU" sz="1600" dirty="0" err="1">
                <a:latin typeface="Calibri" panose="020F0502020204030204" pitchFamily="34" charset="0"/>
                <a:cs typeface="Calibri" panose="020F0502020204030204" pitchFamily="34" charset="0"/>
              </a:rPr>
              <a:t>тимбилдингов</a:t>
            </a:r>
            <a:r>
              <a:rPr lang="ru-RU" sz="1600" dirty="0">
                <a:latin typeface="Calibri" panose="020F0502020204030204" pitchFamily="34" charset="0"/>
                <a:cs typeface="Calibri" panose="020F0502020204030204" pitchFamily="34" charset="0"/>
              </a:rPr>
              <a:t>: интеллектуальные и экстремальные игры, спартакиады, кулинарные </a:t>
            </a:r>
            <a:r>
              <a:rPr lang="ru-RU" sz="1600" dirty="0" err="1">
                <a:latin typeface="Calibri" panose="020F0502020204030204" pitchFamily="34" charset="0"/>
                <a:cs typeface="Calibri" panose="020F0502020204030204" pitchFamily="34" charset="0"/>
              </a:rPr>
              <a:t>тимбилдинги</a:t>
            </a:r>
            <a:r>
              <a:rPr lang="ru-RU" sz="1600" dirty="0">
                <a:latin typeface="Calibri" panose="020F0502020204030204" pitchFamily="34" charset="0"/>
                <a:cs typeface="Calibri" panose="020F0502020204030204" pitchFamily="34" charset="0"/>
              </a:rPr>
              <a:t>,  творческие задания и квесты.</a:t>
            </a:r>
          </a:p>
          <a:p>
            <a:pPr marL="0" lvl="0" indent="0" algn="just" rtl="0">
              <a:lnSpc>
                <a:spcPct val="90000"/>
              </a:lnSpc>
              <a:spcBef>
                <a:spcPts val="1000"/>
              </a:spcBef>
              <a:spcAft>
                <a:spcPts val="0"/>
              </a:spcAft>
              <a:buClr>
                <a:schemeClr val="dk1"/>
              </a:buClr>
              <a:buSzPts val="1600"/>
              <a:buNone/>
            </a:pPr>
            <a:endParaRPr lang="ru-RU" sz="1600" dirty="0">
              <a:latin typeface="Calibri" panose="020F0502020204030204" pitchFamily="34" charset="0"/>
              <a:cs typeface="Calibri" panose="020F0502020204030204" pitchFamily="34" charset="0"/>
            </a:endParaRPr>
          </a:p>
          <a:p>
            <a:pPr marL="0" lvl="0" indent="0" algn="just" rtl="0">
              <a:lnSpc>
                <a:spcPct val="90000"/>
              </a:lnSpc>
              <a:spcBef>
                <a:spcPts val="1000"/>
              </a:spcBef>
              <a:spcAft>
                <a:spcPts val="0"/>
              </a:spcAft>
              <a:buClr>
                <a:schemeClr val="dk1"/>
              </a:buClr>
              <a:buSzPts val="1600"/>
              <a:buNone/>
            </a:pPr>
            <a:r>
              <a:rPr lang="ru-RU" sz="1600" dirty="0">
                <a:latin typeface="Calibri" panose="020F0502020204030204" pitchFamily="34" charset="0"/>
                <a:cs typeface="Calibri" panose="020F0502020204030204" pitchFamily="34" charset="0"/>
              </a:rPr>
              <a:t>Видео: </a:t>
            </a:r>
            <a:r>
              <a:rPr lang="ru-RU" sz="1600" u="sng" dirty="0">
                <a:solidFill>
                  <a:schemeClr val="hlink"/>
                </a:solidFill>
                <a:latin typeface="Calibri" panose="020F0502020204030204" pitchFamily="34" charset="0"/>
                <a:cs typeface="Calibri" panose="020F0502020204030204" pitchFamily="34" charset="0"/>
                <a:hlinkClick r:id="rId4"/>
              </a:rPr>
              <a:t>https://youtu.be/HhE67kssvZg</a:t>
            </a:r>
            <a:r>
              <a:rPr lang="ru-RU" sz="1600" dirty="0">
                <a:latin typeface="Calibri" panose="020F0502020204030204" pitchFamily="34" charset="0"/>
                <a:cs typeface="Calibri" panose="020F0502020204030204" pitchFamily="34" charset="0"/>
              </a:rPr>
              <a:t>	</a:t>
            </a:r>
            <a:r>
              <a:rPr lang="ru-RU" sz="1600" u="sng" dirty="0">
                <a:solidFill>
                  <a:schemeClr val="hlink"/>
                </a:solidFill>
                <a:latin typeface="Calibri" panose="020F0502020204030204" pitchFamily="34" charset="0"/>
                <a:cs typeface="Calibri" panose="020F0502020204030204" pitchFamily="34" charset="0"/>
                <a:hlinkClick r:id="rId5"/>
              </a:rPr>
              <a:t>https://youtu.be/3VKIHPyUrUQ</a:t>
            </a:r>
            <a:r>
              <a:rPr lang="ru-RU" sz="1600" dirty="0">
                <a:latin typeface="Calibri" panose="020F0502020204030204" pitchFamily="34" charset="0"/>
                <a:cs typeface="Calibri" panose="020F0502020204030204" pitchFamily="34" charset="0"/>
              </a:rPr>
              <a:t>		</a:t>
            </a:r>
            <a:r>
              <a:rPr lang="ru-RU" sz="1600" u="sng" dirty="0">
                <a:solidFill>
                  <a:schemeClr val="hlink"/>
                </a:solidFill>
                <a:latin typeface="Calibri" panose="020F0502020204030204" pitchFamily="34" charset="0"/>
                <a:cs typeface="Calibri" panose="020F0502020204030204" pitchFamily="34" charset="0"/>
                <a:hlinkClick r:id="rId6"/>
              </a:rPr>
              <a:t>https://youtu.be/B9qJ2Kq5gws</a:t>
            </a:r>
            <a:endParaRPr lang="ru-RU" sz="1600" dirty="0">
              <a:latin typeface="Calibri" panose="020F0502020204030204" pitchFamily="34" charset="0"/>
              <a:cs typeface="Calibri" panose="020F0502020204030204" pitchFamily="34" charset="0"/>
            </a:endParaRPr>
          </a:p>
        </p:txBody>
      </p:sp>
      <p:pic>
        <p:nvPicPr>
          <p:cNvPr id="156" name="Google Shape;156;p20"/>
          <p:cNvPicPr preferRelativeResize="0">
            <a:picLocks noChangeAspect="1"/>
          </p:cNvPicPr>
          <p:nvPr/>
        </p:nvPicPr>
        <p:blipFill rotWithShape="1">
          <a:blip r:embed="rId7" cstate="hqprint">
            <a:alphaModFix/>
            <a:extLst>
              <a:ext uri="{28A0092B-C50C-407E-A947-70E740481C1C}">
                <a14:useLocalDpi xmlns:a14="http://schemas.microsoft.com/office/drawing/2010/main"/>
              </a:ext>
            </a:extLst>
          </a:blip>
          <a:srcRect/>
          <a:stretch/>
        </p:blipFill>
        <p:spPr>
          <a:xfrm>
            <a:off x="192088" y="3987764"/>
            <a:ext cx="3734499" cy="2681324"/>
          </a:xfrm>
          <a:prstGeom prst="rect">
            <a:avLst/>
          </a:prstGeom>
          <a:noFill/>
          <a:ln w="9525" cap="flat" cmpd="sng">
            <a:solidFill>
              <a:srgbClr val="EDBA00"/>
            </a:solidFill>
            <a:prstDash val="solid"/>
            <a:round/>
            <a:headEnd type="none" w="sm" len="sm"/>
            <a:tailEnd type="none" w="sm" len="sm"/>
          </a:ln>
        </p:spPr>
      </p:pic>
      <p:pic>
        <p:nvPicPr>
          <p:cNvPr id="157" name="Google Shape;157;p20"/>
          <p:cNvPicPr preferRelativeResize="0">
            <a:picLocks noChangeAspect="1"/>
          </p:cNvPicPr>
          <p:nvPr/>
        </p:nvPicPr>
        <p:blipFill rotWithShape="1">
          <a:blip r:embed="rId8" cstate="hqprint">
            <a:alphaModFix/>
            <a:extLst>
              <a:ext uri="{28A0092B-C50C-407E-A947-70E740481C1C}">
                <a14:useLocalDpi xmlns:a14="http://schemas.microsoft.com/office/drawing/2010/main"/>
              </a:ext>
            </a:extLst>
          </a:blip>
          <a:srcRect/>
          <a:stretch/>
        </p:blipFill>
        <p:spPr>
          <a:xfrm>
            <a:off x="4227925" y="3987764"/>
            <a:ext cx="3734502" cy="2681324"/>
          </a:xfrm>
          <a:prstGeom prst="rect">
            <a:avLst/>
          </a:prstGeom>
          <a:noFill/>
          <a:ln w="9525" cap="flat" cmpd="sng">
            <a:solidFill>
              <a:srgbClr val="EDBA00"/>
            </a:solidFill>
            <a:prstDash val="solid"/>
            <a:round/>
            <a:headEnd type="none" w="sm" len="sm"/>
            <a:tailEnd type="none" w="sm" len="sm"/>
          </a:ln>
        </p:spPr>
      </p:pic>
      <p:pic>
        <p:nvPicPr>
          <p:cNvPr id="158" name="Google Shape;158;p20"/>
          <p:cNvPicPr preferRelativeResize="0">
            <a:picLocks noChangeAspect="1"/>
          </p:cNvPicPr>
          <p:nvPr/>
        </p:nvPicPr>
        <p:blipFill rotWithShape="1">
          <a:blip r:embed="rId9" cstate="hqprint">
            <a:alphaModFix/>
            <a:extLst>
              <a:ext uri="{28A0092B-C50C-407E-A947-70E740481C1C}">
                <a14:useLocalDpi xmlns:a14="http://schemas.microsoft.com/office/drawing/2010/main"/>
              </a:ext>
            </a:extLst>
          </a:blip>
          <a:srcRect/>
          <a:stretch/>
        </p:blipFill>
        <p:spPr>
          <a:xfrm>
            <a:off x="8265410" y="3987762"/>
            <a:ext cx="3734502" cy="2681326"/>
          </a:xfrm>
          <a:prstGeom prst="rect">
            <a:avLst/>
          </a:prstGeom>
          <a:noFill/>
          <a:ln w="9525" cap="flat" cmpd="sng">
            <a:solidFill>
              <a:srgbClr val="EDBA00"/>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21"/>
          <p:cNvPicPr preferRelativeResize="0"/>
          <p:nvPr/>
        </p:nvPicPr>
        <p:blipFill rotWithShape="1">
          <a:blip r:embed="rId3">
            <a:alphaModFix/>
          </a:blip>
          <a:srcRect/>
          <a:stretch/>
        </p:blipFill>
        <p:spPr>
          <a:xfrm>
            <a:off x="0" y="-968"/>
            <a:ext cx="12192000" cy="6859936"/>
          </a:xfrm>
          <a:prstGeom prst="rect">
            <a:avLst/>
          </a:prstGeom>
          <a:noFill/>
          <a:ln>
            <a:noFill/>
          </a:ln>
        </p:spPr>
      </p:pic>
      <p:sp>
        <p:nvSpPr>
          <p:cNvPr id="164" name="Google Shape;164;p21"/>
          <p:cNvSpPr txBox="1">
            <a:spLocks noGrp="1"/>
          </p:cNvSpPr>
          <p:nvPr>
            <p:ph type="title"/>
          </p:nvPr>
        </p:nvSpPr>
        <p:spPr>
          <a:xfrm>
            <a:off x="2999029" y="405496"/>
            <a:ext cx="6193941" cy="646334"/>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Font typeface="Calibri"/>
              <a:buNone/>
            </a:pPr>
            <a:r>
              <a:rPr lang="ru-RU" sz="2800" dirty="0">
                <a:solidFill>
                  <a:schemeClr val="lt1"/>
                </a:solidFill>
                <a:latin typeface="Calibri"/>
                <a:ea typeface="Calibri"/>
                <a:cs typeface="Calibri"/>
                <a:sym typeface="Calibri"/>
              </a:rPr>
              <a:t>- Спортивные мероприятия -</a:t>
            </a:r>
            <a:endParaRPr sz="2800" dirty="0">
              <a:solidFill>
                <a:schemeClr val="lt1"/>
              </a:solidFill>
              <a:latin typeface="Calibri"/>
              <a:ea typeface="Calibri"/>
              <a:cs typeface="Calibri"/>
              <a:sym typeface="Calibri"/>
            </a:endParaRPr>
          </a:p>
        </p:txBody>
      </p:sp>
      <p:sp>
        <p:nvSpPr>
          <p:cNvPr id="165" name="Google Shape;165;p21"/>
          <p:cNvSpPr txBox="1">
            <a:spLocks noGrp="1"/>
          </p:cNvSpPr>
          <p:nvPr>
            <p:ph type="body" idx="1"/>
          </p:nvPr>
        </p:nvSpPr>
        <p:spPr>
          <a:xfrm>
            <a:off x="192087" y="1628775"/>
            <a:ext cx="11807825" cy="823925"/>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dk1"/>
              </a:buClr>
              <a:buSzPts val="1600"/>
              <a:buNone/>
            </a:pPr>
            <a:r>
              <a:rPr lang="ru-RU" sz="1600" dirty="0"/>
              <a:t>Спорт – это жизнь, здоровье, полезное времяпрепровождение и хороший заряд энергии. В организации спортивных турниров важна слаженная работа оргкомитета, судей и администраторов. Это не только само мероприятие, но и сопровождение тренировочного процесса с командой. Мы имеем большой опыт в организации спортивных турниров любого уровня.</a:t>
            </a:r>
            <a:endParaRPr dirty="0"/>
          </a:p>
        </p:txBody>
      </p:sp>
      <p:pic>
        <p:nvPicPr>
          <p:cNvPr id="166" name="Google Shape;166;p21" descr="https://pp.vk.me/c621320/v621320381/17adf/KDtLss2R3w0.jpg"/>
          <p:cNvPicPr preferRelativeResize="0">
            <a:picLocks noChangeAspect="1"/>
          </p:cNvPicPr>
          <p:nvPr/>
        </p:nvPicPr>
        <p:blipFill rotWithShape="1">
          <a:blip r:embed="rId4" cstate="hqprint">
            <a:alphaModFix/>
            <a:extLst>
              <a:ext uri="{28A0092B-C50C-407E-A947-70E740481C1C}">
                <a14:useLocalDpi xmlns:a14="http://schemas.microsoft.com/office/drawing/2010/main"/>
              </a:ext>
            </a:extLst>
          </a:blip>
          <a:srcRect l="-100"/>
          <a:stretch/>
        </p:blipFill>
        <p:spPr>
          <a:xfrm>
            <a:off x="3898011" y="4341502"/>
            <a:ext cx="3488621" cy="2326196"/>
          </a:xfrm>
          <a:prstGeom prst="rect">
            <a:avLst/>
          </a:prstGeom>
          <a:noFill/>
          <a:ln w="9525" cap="flat" cmpd="sng">
            <a:solidFill>
              <a:srgbClr val="EDBA00"/>
            </a:solidFill>
            <a:prstDash val="solid"/>
            <a:round/>
            <a:headEnd type="none" w="sm" len="sm"/>
            <a:tailEnd type="none" w="sm" len="sm"/>
          </a:ln>
        </p:spPr>
      </p:pic>
      <p:sp>
        <p:nvSpPr>
          <p:cNvPr id="167" name="Google Shape;167;p21"/>
          <p:cNvSpPr txBox="1"/>
          <p:nvPr/>
        </p:nvSpPr>
        <p:spPr>
          <a:xfrm>
            <a:off x="192087" y="2452700"/>
            <a:ext cx="4145700" cy="15516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ru-RU" sz="1600" dirty="0">
                <a:solidFill>
                  <a:schemeClr val="dk1"/>
                </a:solidFill>
                <a:latin typeface="Calibri" panose="020F0502020204030204" pitchFamily="34" charset="0"/>
                <a:ea typeface="Calibri"/>
                <a:cs typeface="Calibri" panose="020F0502020204030204" pitchFamily="34" charset="0"/>
                <a:sym typeface="Calibri"/>
              </a:rPr>
              <a:t>Зимние турниры:</a:t>
            </a:r>
            <a:endParaRPr sz="1600" dirty="0">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1"/>
              </a:buClr>
              <a:buSzPts val="1600"/>
              <a:buFont typeface="Arial"/>
              <a:buChar char="•"/>
            </a:pPr>
            <a:r>
              <a:rPr lang="ru-RU" sz="1600" dirty="0">
                <a:solidFill>
                  <a:schemeClr val="dk1"/>
                </a:solidFill>
                <a:latin typeface="Calibri" panose="020F0502020204030204" pitchFamily="34" charset="0"/>
                <a:ea typeface="Calibri"/>
                <a:cs typeface="Calibri" panose="020F0502020204030204" pitchFamily="34" charset="0"/>
                <a:sym typeface="Calibri"/>
              </a:rPr>
              <a:t>Хоккей традиционный;</a:t>
            </a:r>
            <a:endParaRPr sz="1600" dirty="0">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1"/>
              </a:buClr>
              <a:buSzPts val="1600"/>
              <a:buFont typeface="Arial"/>
              <a:buChar char="•"/>
            </a:pPr>
            <a:r>
              <a:rPr lang="ru-RU" sz="1600" dirty="0">
                <a:solidFill>
                  <a:schemeClr val="dk1"/>
                </a:solidFill>
                <a:latin typeface="Calibri" panose="020F0502020204030204" pitchFamily="34" charset="0"/>
                <a:ea typeface="Calibri"/>
                <a:cs typeface="Calibri" panose="020F0502020204030204" pitchFamily="34" charset="0"/>
                <a:sym typeface="Calibri"/>
              </a:rPr>
              <a:t>Хоккей в валенках;</a:t>
            </a:r>
            <a:endParaRPr sz="1600" dirty="0">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1"/>
              </a:buClr>
              <a:buSzPts val="1600"/>
              <a:buFont typeface="Arial"/>
              <a:buChar char="•"/>
            </a:pPr>
            <a:r>
              <a:rPr lang="ru-RU" sz="1600" dirty="0">
                <a:solidFill>
                  <a:schemeClr val="dk1"/>
                </a:solidFill>
                <a:latin typeface="Calibri" panose="020F0502020204030204" pitchFamily="34" charset="0"/>
                <a:ea typeface="Calibri"/>
                <a:cs typeface="Calibri" panose="020F0502020204030204" pitchFamily="34" charset="0"/>
                <a:sym typeface="Calibri"/>
              </a:rPr>
              <a:t>Стритбол;</a:t>
            </a:r>
            <a:endParaRPr sz="1600" dirty="0">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1"/>
              </a:buClr>
              <a:buSzPts val="1600"/>
              <a:buFont typeface="Arial"/>
              <a:buChar char="•"/>
            </a:pPr>
            <a:r>
              <a:rPr lang="ru-RU" sz="1600" dirty="0">
                <a:solidFill>
                  <a:schemeClr val="dk1"/>
                </a:solidFill>
                <a:latin typeface="Calibri" panose="020F0502020204030204" pitchFamily="34" charset="0"/>
                <a:ea typeface="Calibri"/>
                <a:cs typeface="Calibri" panose="020F0502020204030204" pitchFamily="34" charset="0"/>
                <a:sym typeface="Calibri"/>
              </a:rPr>
              <a:t>Скоростной спуск на лыжах и сноубордах;</a:t>
            </a:r>
            <a:endParaRPr sz="1600" dirty="0">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1"/>
              </a:buClr>
              <a:buSzPts val="1600"/>
              <a:buFont typeface="Arial"/>
              <a:buChar char="•"/>
            </a:pPr>
            <a:r>
              <a:rPr lang="ru-RU" sz="1600" dirty="0">
                <a:solidFill>
                  <a:schemeClr val="dk1"/>
                </a:solidFill>
                <a:latin typeface="Calibri" panose="020F0502020204030204" pitchFamily="34" charset="0"/>
                <a:ea typeface="Calibri"/>
                <a:cs typeface="Calibri" panose="020F0502020204030204" pitchFamily="34" charset="0"/>
                <a:sym typeface="Calibri"/>
              </a:rPr>
              <a:t>Зимние спартакиады.</a:t>
            </a:r>
            <a:endParaRPr sz="1600"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68" name="Google Shape;168;p21"/>
          <p:cNvSpPr txBox="1"/>
          <p:nvPr/>
        </p:nvSpPr>
        <p:spPr>
          <a:xfrm>
            <a:off x="4337786" y="2452700"/>
            <a:ext cx="3048845" cy="15516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ru-RU" sz="1600" dirty="0">
                <a:solidFill>
                  <a:schemeClr val="dk1"/>
                </a:solidFill>
                <a:latin typeface="Calibri" panose="020F0502020204030204" pitchFamily="34" charset="0"/>
                <a:ea typeface="Calibri"/>
                <a:cs typeface="Calibri" panose="020F0502020204030204" pitchFamily="34" charset="0"/>
                <a:sym typeface="Calibri"/>
              </a:rPr>
              <a:t>Летние турниры:</a:t>
            </a:r>
            <a:endParaRPr sz="1600" dirty="0">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1"/>
              </a:buClr>
              <a:buSzPts val="1600"/>
              <a:buFont typeface="Arial"/>
              <a:buChar char="•"/>
            </a:pPr>
            <a:r>
              <a:rPr lang="ru-RU" sz="1600" dirty="0">
                <a:solidFill>
                  <a:schemeClr val="dk1"/>
                </a:solidFill>
                <a:latin typeface="Calibri" panose="020F0502020204030204" pitchFamily="34" charset="0"/>
                <a:ea typeface="Calibri"/>
                <a:cs typeface="Calibri" panose="020F0502020204030204" pitchFamily="34" charset="0"/>
                <a:sym typeface="Calibri"/>
              </a:rPr>
              <a:t>Футбол;</a:t>
            </a:r>
            <a:endParaRPr sz="1600" dirty="0">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1"/>
              </a:buClr>
              <a:buSzPts val="1600"/>
              <a:buFont typeface="Arial"/>
              <a:buChar char="•"/>
            </a:pPr>
            <a:r>
              <a:rPr lang="ru-RU" sz="1600" dirty="0">
                <a:solidFill>
                  <a:schemeClr val="dk1"/>
                </a:solidFill>
                <a:latin typeface="Calibri" panose="020F0502020204030204" pitchFamily="34" charset="0"/>
                <a:ea typeface="Calibri"/>
                <a:cs typeface="Calibri" panose="020F0502020204030204" pitchFamily="34" charset="0"/>
                <a:sym typeface="Calibri"/>
              </a:rPr>
              <a:t>Волейбол;</a:t>
            </a:r>
            <a:endParaRPr sz="1600" dirty="0">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1"/>
              </a:buClr>
              <a:buSzPts val="1600"/>
              <a:buFont typeface="Arial"/>
              <a:buChar char="•"/>
            </a:pPr>
            <a:r>
              <a:rPr lang="ru-RU" sz="1600" dirty="0">
                <a:solidFill>
                  <a:schemeClr val="dk1"/>
                </a:solidFill>
                <a:latin typeface="Calibri" panose="020F0502020204030204" pitchFamily="34" charset="0"/>
                <a:ea typeface="Calibri"/>
                <a:cs typeface="Calibri" panose="020F0502020204030204" pitchFamily="34" charset="0"/>
                <a:sym typeface="Calibri"/>
              </a:rPr>
              <a:t>Стритбол;</a:t>
            </a:r>
            <a:endParaRPr sz="1600" dirty="0">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1"/>
              </a:buClr>
              <a:buSzPts val="1600"/>
              <a:buFont typeface="Arial"/>
              <a:buChar char="•"/>
            </a:pPr>
            <a:r>
              <a:rPr lang="ru-RU" sz="1600" dirty="0">
                <a:solidFill>
                  <a:schemeClr val="dk1"/>
                </a:solidFill>
                <a:latin typeface="Calibri" panose="020F0502020204030204" pitchFamily="34" charset="0"/>
                <a:ea typeface="Calibri"/>
                <a:cs typeface="Calibri" panose="020F0502020204030204" pitchFamily="34" charset="0"/>
                <a:sym typeface="Calibri"/>
              </a:rPr>
              <a:t>Настольный теннис;</a:t>
            </a:r>
            <a:endParaRPr sz="1600" dirty="0">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1"/>
              </a:buClr>
              <a:buSzPts val="1600"/>
              <a:buFont typeface="Arial"/>
              <a:buChar char="•"/>
            </a:pPr>
            <a:r>
              <a:rPr lang="ru-RU" sz="1600" dirty="0">
                <a:solidFill>
                  <a:schemeClr val="dk1"/>
                </a:solidFill>
                <a:latin typeface="Calibri" panose="020F0502020204030204" pitchFamily="34" charset="0"/>
                <a:ea typeface="Calibri"/>
                <a:cs typeface="Calibri" panose="020F0502020204030204" pitchFamily="34" charset="0"/>
                <a:sym typeface="Calibri"/>
              </a:rPr>
              <a:t>Летние спартакиады.</a:t>
            </a:r>
            <a:endParaRPr sz="1600" dirty="0">
              <a:solidFill>
                <a:schemeClr val="dk1"/>
              </a:solidFill>
              <a:latin typeface="Calibri" panose="020F0502020204030204" pitchFamily="34" charset="0"/>
              <a:ea typeface="Calibri"/>
              <a:cs typeface="Calibri" panose="020F0502020204030204" pitchFamily="34" charset="0"/>
              <a:sym typeface="Calibri"/>
            </a:endParaRPr>
          </a:p>
        </p:txBody>
      </p:sp>
      <p:pic>
        <p:nvPicPr>
          <p:cNvPr id="169" name="Google Shape;169;p21"/>
          <p:cNvPicPr preferRelativeResize="0">
            <a:picLocks noChangeAspect="1"/>
          </p:cNvPicPr>
          <p:nvPr/>
        </p:nvPicPr>
        <p:blipFill>
          <a:blip r:embed="rId5" cstate="hqprint">
            <a:alphaModFix/>
            <a:extLst>
              <a:ext uri="{28A0092B-C50C-407E-A947-70E740481C1C}">
                <a14:useLocalDpi xmlns:a14="http://schemas.microsoft.com/office/drawing/2010/main"/>
              </a:ext>
            </a:extLst>
          </a:blip>
          <a:stretch>
            <a:fillRect/>
          </a:stretch>
        </p:blipFill>
        <p:spPr>
          <a:xfrm>
            <a:off x="192088" y="4342892"/>
            <a:ext cx="3488620" cy="2326196"/>
          </a:xfrm>
          <a:prstGeom prst="rect">
            <a:avLst/>
          </a:prstGeom>
          <a:noFill/>
          <a:ln w="9525" cap="flat" cmpd="sng">
            <a:solidFill>
              <a:srgbClr val="EDBA00"/>
            </a:solidFill>
            <a:prstDash val="solid"/>
            <a:round/>
            <a:headEnd type="none" w="sm" len="sm"/>
            <a:tailEnd type="none" w="sm" len="sm"/>
          </a:ln>
        </p:spPr>
      </p:pic>
      <p:pic>
        <p:nvPicPr>
          <p:cNvPr id="170" name="Google Shape;170;p21"/>
          <p:cNvPicPr preferRelativeResize="0">
            <a:picLocks noChangeAspect="1"/>
          </p:cNvPicPr>
          <p:nvPr/>
        </p:nvPicPr>
        <p:blipFill rotWithShape="1">
          <a:blip r:embed="rId6" cstate="hqprint">
            <a:alphaModFix/>
            <a:extLst>
              <a:ext uri="{28A0092B-C50C-407E-A947-70E740481C1C}">
                <a14:useLocalDpi xmlns:a14="http://schemas.microsoft.com/office/drawing/2010/main"/>
              </a:ext>
            </a:extLst>
          </a:blip>
          <a:srcRect/>
          <a:stretch/>
        </p:blipFill>
        <p:spPr>
          <a:xfrm>
            <a:off x="7605436" y="2452700"/>
            <a:ext cx="4394476" cy="4230922"/>
          </a:xfrm>
          <a:prstGeom prst="rect">
            <a:avLst/>
          </a:prstGeom>
          <a:noFill/>
          <a:ln w="9525" cap="flat" cmpd="sng">
            <a:solidFill>
              <a:srgbClr val="EDBA00"/>
            </a:solidFill>
            <a:prstDash val="solid"/>
            <a:round/>
            <a:headEnd type="none" w="sm" len="sm"/>
            <a:tailEnd type="none" w="sm" len="sm"/>
          </a:ln>
        </p:spPr>
      </p:pic>
      <p:sp>
        <p:nvSpPr>
          <p:cNvPr id="2" name="TextBox 1">
            <a:extLst>
              <a:ext uri="{FF2B5EF4-FFF2-40B4-BE49-F238E27FC236}">
                <a16:creationId xmlns:a16="http://schemas.microsoft.com/office/drawing/2014/main" id="{0A3930B5-58F5-4AC6-9BE4-DBD3852E2B51}"/>
              </a:ext>
            </a:extLst>
          </p:cNvPr>
          <p:cNvSpPr txBox="1"/>
          <p:nvPr/>
        </p:nvSpPr>
        <p:spPr>
          <a:xfrm>
            <a:off x="192088" y="4004338"/>
            <a:ext cx="3513835" cy="338554"/>
          </a:xfrm>
          <a:prstGeom prst="rect">
            <a:avLst/>
          </a:prstGeom>
          <a:noFill/>
        </p:spPr>
        <p:txBody>
          <a:bodyPr wrap="square" rtlCol="0">
            <a:spAutoFit/>
          </a:bodyPr>
          <a:lstStyle/>
          <a:p>
            <a:r>
              <a:rPr lang="ru-RU" sz="1600" dirty="0">
                <a:solidFill>
                  <a:schemeClr val="dk1"/>
                </a:solidFill>
                <a:latin typeface="Calibri" panose="020F0502020204030204" pitchFamily="34" charset="0"/>
                <a:ea typeface="Calibri"/>
                <a:cs typeface="Calibri" panose="020F0502020204030204" pitchFamily="34" charset="0"/>
                <a:sym typeface="Calibri"/>
              </a:rPr>
              <a:t>Видео: </a:t>
            </a:r>
            <a:r>
              <a:rPr lang="ru-RU" sz="1600" u="sng" dirty="0">
                <a:solidFill>
                  <a:schemeClr val="hlink"/>
                </a:solidFill>
                <a:latin typeface="Calibri" panose="020F0502020204030204" pitchFamily="34" charset="0"/>
                <a:ea typeface="Calibri"/>
                <a:cs typeface="Calibri" panose="020F0502020204030204" pitchFamily="34" charset="0"/>
                <a:sym typeface="Calibri"/>
                <a:hlinkClick r:id="rId7"/>
              </a:rPr>
              <a:t>https://youtu.be/k8ALlyFXp1Y</a:t>
            </a:r>
            <a:endParaRPr lang="ru-RU" sz="1600" dirty="0">
              <a:solidFill>
                <a:schemeClr val="dk1"/>
              </a:solidFill>
              <a:latin typeface="Calibri" panose="020F0502020204030204" pitchFamily="34" charset="0"/>
              <a:ea typeface="Calibri"/>
              <a:cs typeface="Calibri" panose="020F0502020204030204" pitchFamily="34" charset="0"/>
              <a:sym typeface="Calibri"/>
            </a:endParaRPr>
          </a:p>
        </p:txBody>
      </p:sp>
    </p:spTree>
  </p:cSld>
  <p:clrMapOvr>
    <a:masterClrMapping/>
  </p:clrMapOvr>
</p:sld>
</file>

<file path=ppt/theme/theme1.xml><?xml version="1.0" encoding="utf-8"?>
<a:theme xmlns:a="http://schemas.openxmlformats.org/drawingml/2006/main" name="Тема Office">
  <a:themeElements>
    <a:clrScheme name="Стандартная">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307</TotalTime>
  <Words>1478</Words>
  <Application>Microsoft Office PowerPoint</Application>
  <PresentationFormat>Широкоэкранный</PresentationFormat>
  <Paragraphs>126</Paragraphs>
  <Slides>22</Slides>
  <Notes>21</Notes>
  <HiddenSlides>0</HiddenSlides>
  <MMClips>0</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22</vt:i4>
      </vt:variant>
    </vt:vector>
  </HeadingPairs>
  <TitlesOfParts>
    <vt:vector size="25" baseType="lpstr">
      <vt:lpstr>Arial</vt:lpstr>
      <vt:lpstr>Calibri</vt:lpstr>
      <vt:lpstr>Тема Office</vt:lpstr>
      <vt:lpstr>Презентация PowerPoint</vt:lpstr>
      <vt:lpstr>- Команда «Империи» -</vt:lpstr>
      <vt:lpstr>- Проекты «Империи» -</vt:lpstr>
      <vt:lpstr>- Частные и корпоративные банкеты -</vt:lpstr>
      <vt:lpstr>- Свадьбы -</vt:lpstr>
      <vt:lpstr>- Событийный маркетинг -</vt:lpstr>
      <vt:lpstr>- Деловые мероприятия -</vt:lpstr>
      <vt:lpstr>- Тимбилдинги -</vt:lpstr>
      <vt:lpstr>- Спортивные мероприятия -</vt:lpstr>
      <vt:lpstr>- Выпускные -</vt:lpstr>
      <vt:lpstr>- Детские праздники -</vt:lpstr>
      <vt:lpstr>- Аренда аттракционов и игр -</vt:lpstr>
      <vt:lpstr>- Концерты -</vt:lpstr>
      <vt:lpstr>- Фестивали -</vt:lpstr>
      <vt:lpstr>- КВН -</vt:lpstr>
      <vt:lpstr>- Кейтеринг -</vt:lpstr>
      <vt:lpstr>- Аренда оборудования -</vt:lpstr>
      <vt:lpstr>- Дополнительные опции -</vt:lpstr>
      <vt:lpstr>- Клиенты «Империи» -</vt:lpstr>
      <vt:lpstr>- «Империя» в интернете -</vt:lpstr>
      <vt:lpstr>- Контакты «Империи» -</vt:lpstr>
      <vt:lpstr>Готовы сотрудничать!</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chazy</dc:creator>
  <cp:lastModifiedBy>chazy</cp:lastModifiedBy>
  <cp:revision>21</cp:revision>
  <dcterms:modified xsi:type="dcterms:W3CDTF">2019-03-26T09:32:30Z</dcterms:modified>
</cp:coreProperties>
</file>